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70" r:id="rId2"/>
    <p:sldId id="275" r:id="rId3"/>
    <p:sldId id="298" r:id="rId4"/>
    <p:sldId id="279" r:id="rId5"/>
    <p:sldId id="302" r:id="rId6"/>
    <p:sldId id="290" r:id="rId7"/>
    <p:sldId id="299" r:id="rId8"/>
    <p:sldId id="306" r:id="rId9"/>
    <p:sldId id="307" r:id="rId10"/>
    <p:sldId id="289" r:id="rId11"/>
    <p:sldId id="277" r:id="rId12"/>
    <p:sldId id="308" r:id="rId13"/>
    <p:sldId id="284" r:id="rId14"/>
    <p:sldId id="30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4F5"/>
    <a:srgbClr val="2EA93E"/>
    <a:srgbClr val="00C800"/>
    <a:srgbClr val="71DC9B"/>
    <a:srgbClr val="3399FF"/>
    <a:srgbClr val="3FB838"/>
    <a:srgbClr val="00AEEF"/>
    <a:srgbClr val="00C600"/>
    <a:srgbClr val="FBFBFB"/>
    <a:srgbClr val="FFD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8" autoAdjust="0"/>
    <p:restoredTop sz="95179" autoAdjust="0"/>
  </p:normalViewPr>
  <p:slideViewPr>
    <p:cSldViewPr snapToGrid="0" showGuides="1">
      <p:cViewPr>
        <p:scale>
          <a:sx n="76" d="100"/>
          <a:sy n="76" d="100"/>
        </p:scale>
        <p:origin x="968" y="688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68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  <a:t>17/6/14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4686300"/>
            <a:chOff x="0" y="0"/>
            <a:chExt cx="12192000" cy="4686300"/>
          </a:xfrm>
        </p:grpSpPr>
        <p:sp>
          <p:nvSpPr>
            <p:cNvPr id="5" name="矩形 4"/>
            <p:cNvSpPr/>
            <p:nvPr/>
          </p:nvSpPr>
          <p:spPr>
            <a:xfrm>
              <a:off x="0" y="0"/>
              <a:ext cx="12192000" cy="4686300"/>
            </a:xfrm>
            <a:prstGeom prst="rect">
              <a:avLst/>
            </a:prstGeom>
            <a:solidFill>
              <a:srgbClr val="30B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5851686" y="288502"/>
              <a:ext cx="6173788" cy="4003674"/>
              <a:chOff x="5689761" y="364702"/>
              <a:chExt cx="6173788" cy="4003674"/>
            </a:xfrm>
          </p:grpSpPr>
          <p:sp>
            <p:nvSpPr>
              <p:cNvPr id="249" name="Freeform 6"/>
              <p:cNvSpPr>
                <a:spLocks noEditPoints="1"/>
              </p:cNvSpPr>
              <p:nvPr/>
            </p:nvSpPr>
            <p:spPr bwMode="auto">
              <a:xfrm>
                <a:off x="8901274" y="1504527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7"/>
              <p:cNvSpPr>
                <a:spLocks/>
              </p:cNvSpPr>
              <p:nvPr/>
            </p:nvSpPr>
            <p:spPr bwMode="auto">
              <a:xfrm>
                <a:off x="8912386" y="612352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8"/>
              <p:cNvSpPr>
                <a:spLocks/>
              </p:cNvSpPr>
              <p:nvPr/>
            </p:nvSpPr>
            <p:spPr bwMode="auto">
              <a:xfrm>
                <a:off x="8990174" y="421852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9"/>
              <p:cNvSpPr>
                <a:spLocks/>
              </p:cNvSpPr>
              <p:nvPr/>
            </p:nvSpPr>
            <p:spPr bwMode="auto">
              <a:xfrm>
                <a:off x="8912386" y="963189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0"/>
              <p:cNvSpPr>
                <a:spLocks/>
              </p:cNvSpPr>
              <p:nvPr/>
            </p:nvSpPr>
            <p:spPr bwMode="auto">
              <a:xfrm>
                <a:off x="8979061" y="928264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1"/>
              <p:cNvSpPr>
                <a:spLocks noEditPoints="1"/>
              </p:cNvSpPr>
              <p:nvPr/>
            </p:nvSpPr>
            <p:spPr bwMode="auto">
              <a:xfrm>
                <a:off x="8912386" y="2857077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2"/>
              <p:cNvSpPr>
                <a:spLocks noEditPoints="1"/>
              </p:cNvSpPr>
              <p:nvPr/>
            </p:nvSpPr>
            <p:spPr bwMode="auto">
              <a:xfrm>
                <a:off x="8945724" y="2868189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"/>
              <p:cNvSpPr>
                <a:spLocks noEditPoints="1"/>
              </p:cNvSpPr>
              <p:nvPr/>
            </p:nvSpPr>
            <p:spPr bwMode="auto">
              <a:xfrm>
                <a:off x="8934611" y="2642764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"/>
              <p:cNvSpPr>
                <a:spLocks noEditPoints="1"/>
              </p:cNvSpPr>
              <p:nvPr/>
            </p:nvSpPr>
            <p:spPr bwMode="auto">
              <a:xfrm>
                <a:off x="8923499" y="3263477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5"/>
              <p:cNvSpPr>
                <a:spLocks/>
              </p:cNvSpPr>
              <p:nvPr/>
            </p:nvSpPr>
            <p:spPr bwMode="auto">
              <a:xfrm>
                <a:off x="9204486" y="2260177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6"/>
              <p:cNvSpPr>
                <a:spLocks/>
              </p:cNvSpPr>
              <p:nvPr/>
            </p:nvSpPr>
            <p:spPr bwMode="auto">
              <a:xfrm>
                <a:off x="9261636" y="2260177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7"/>
              <p:cNvSpPr>
                <a:spLocks noEditPoints="1"/>
              </p:cNvSpPr>
              <p:nvPr/>
            </p:nvSpPr>
            <p:spPr bwMode="auto">
              <a:xfrm>
                <a:off x="9047324" y="2090314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8"/>
              <p:cNvSpPr>
                <a:spLocks noEditPoints="1"/>
              </p:cNvSpPr>
              <p:nvPr/>
            </p:nvSpPr>
            <p:spPr bwMode="auto">
              <a:xfrm>
                <a:off x="8923499" y="2090314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9"/>
              <p:cNvSpPr>
                <a:spLocks noEditPoints="1"/>
              </p:cNvSpPr>
              <p:nvPr/>
            </p:nvSpPr>
            <p:spPr bwMode="auto">
              <a:xfrm>
                <a:off x="8877461" y="2191914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22"/>
              <p:cNvSpPr>
                <a:spLocks noEditPoints="1"/>
              </p:cNvSpPr>
              <p:nvPr/>
            </p:nvSpPr>
            <p:spPr bwMode="auto">
              <a:xfrm>
                <a:off x="8901274" y="3895302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23"/>
              <p:cNvSpPr>
                <a:spLocks noEditPoints="1"/>
              </p:cNvSpPr>
              <p:nvPr/>
            </p:nvSpPr>
            <p:spPr bwMode="auto">
              <a:xfrm>
                <a:off x="8990174" y="4131839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24"/>
              <p:cNvSpPr>
                <a:spLocks noEditPoints="1"/>
              </p:cNvSpPr>
              <p:nvPr/>
            </p:nvSpPr>
            <p:spPr bwMode="auto">
              <a:xfrm>
                <a:off x="9013986" y="4209627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25"/>
              <p:cNvSpPr>
                <a:spLocks noEditPoints="1"/>
              </p:cNvSpPr>
              <p:nvPr/>
            </p:nvSpPr>
            <p:spPr bwMode="auto">
              <a:xfrm>
                <a:off x="9013986" y="3973089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26"/>
              <p:cNvSpPr>
                <a:spLocks/>
              </p:cNvSpPr>
              <p:nvPr/>
            </p:nvSpPr>
            <p:spPr bwMode="auto">
              <a:xfrm>
                <a:off x="9102886" y="3973089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27"/>
              <p:cNvSpPr>
                <a:spLocks/>
              </p:cNvSpPr>
              <p:nvPr/>
            </p:nvSpPr>
            <p:spPr bwMode="auto">
              <a:xfrm>
                <a:off x="11074561" y="1537864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28"/>
              <p:cNvSpPr>
                <a:spLocks/>
              </p:cNvSpPr>
              <p:nvPr/>
            </p:nvSpPr>
            <p:spPr bwMode="auto">
              <a:xfrm>
                <a:off x="11041224" y="1560089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29"/>
              <p:cNvSpPr>
                <a:spLocks/>
              </p:cNvSpPr>
              <p:nvPr/>
            </p:nvSpPr>
            <p:spPr bwMode="auto">
              <a:xfrm>
                <a:off x="10884061" y="1526752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30"/>
              <p:cNvSpPr>
                <a:spLocks/>
              </p:cNvSpPr>
              <p:nvPr/>
            </p:nvSpPr>
            <p:spPr bwMode="auto">
              <a:xfrm>
                <a:off x="10793574" y="1639464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72" name="组合 271"/>
              <p:cNvGrpSpPr/>
              <p:nvPr/>
            </p:nvGrpSpPr>
            <p:grpSpPr>
              <a:xfrm>
                <a:off x="10782461" y="421852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273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4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75" name="Freeform 33"/>
              <p:cNvSpPr>
                <a:spLocks/>
              </p:cNvSpPr>
              <p:nvPr/>
            </p:nvSpPr>
            <p:spPr bwMode="auto">
              <a:xfrm>
                <a:off x="10871361" y="952077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34"/>
              <p:cNvSpPr>
                <a:spLocks noEditPoints="1"/>
              </p:cNvSpPr>
              <p:nvPr/>
            </p:nvSpPr>
            <p:spPr bwMode="auto">
              <a:xfrm>
                <a:off x="10758649" y="1029864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35"/>
              <p:cNvSpPr>
                <a:spLocks/>
              </p:cNvSpPr>
              <p:nvPr/>
            </p:nvSpPr>
            <p:spPr bwMode="auto">
              <a:xfrm>
                <a:off x="10972961" y="1142577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36"/>
              <p:cNvSpPr>
                <a:spLocks/>
              </p:cNvSpPr>
              <p:nvPr/>
            </p:nvSpPr>
            <p:spPr bwMode="auto">
              <a:xfrm>
                <a:off x="10871361" y="3319039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Oval 37"/>
              <p:cNvSpPr>
                <a:spLocks noChangeArrowheads="1"/>
              </p:cNvSpPr>
              <p:nvPr/>
            </p:nvSpPr>
            <p:spPr bwMode="auto">
              <a:xfrm>
                <a:off x="10939624" y="3590502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Oval 38"/>
              <p:cNvSpPr>
                <a:spLocks noChangeArrowheads="1"/>
              </p:cNvSpPr>
              <p:nvPr/>
            </p:nvSpPr>
            <p:spPr bwMode="auto">
              <a:xfrm>
                <a:off x="11120599" y="3590502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39"/>
              <p:cNvSpPr>
                <a:spLocks/>
              </p:cNvSpPr>
              <p:nvPr/>
            </p:nvSpPr>
            <p:spPr bwMode="auto">
              <a:xfrm>
                <a:off x="10736424" y="3353964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40"/>
              <p:cNvSpPr>
                <a:spLocks noEditPoints="1"/>
              </p:cNvSpPr>
              <p:nvPr/>
            </p:nvSpPr>
            <p:spPr bwMode="auto">
              <a:xfrm>
                <a:off x="10826911" y="2664989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41"/>
              <p:cNvSpPr>
                <a:spLocks noEditPoints="1"/>
              </p:cNvSpPr>
              <p:nvPr/>
            </p:nvSpPr>
            <p:spPr bwMode="auto">
              <a:xfrm>
                <a:off x="10815799" y="3917527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42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43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44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45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46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47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48"/>
              <p:cNvSpPr>
                <a:spLocks/>
              </p:cNvSpPr>
              <p:nvPr/>
            </p:nvSpPr>
            <p:spPr bwMode="auto">
              <a:xfrm>
                <a:off x="10804686" y="2372889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49"/>
              <p:cNvSpPr>
                <a:spLocks/>
              </p:cNvSpPr>
              <p:nvPr/>
            </p:nvSpPr>
            <p:spPr bwMode="auto">
              <a:xfrm>
                <a:off x="10895174" y="2169689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50"/>
              <p:cNvSpPr>
                <a:spLocks/>
              </p:cNvSpPr>
              <p:nvPr/>
            </p:nvSpPr>
            <p:spPr bwMode="auto">
              <a:xfrm>
                <a:off x="10815799" y="2123652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51"/>
              <p:cNvSpPr>
                <a:spLocks/>
              </p:cNvSpPr>
              <p:nvPr/>
            </p:nvSpPr>
            <p:spPr bwMode="auto">
              <a:xfrm>
                <a:off x="10972961" y="2203027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52"/>
              <p:cNvSpPr>
                <a:spLocks/>
              </p:cNvSpPr>
              <p:nvPr/>
            </p:nvSpPr>
            <p:spPr bwMode="auto">
              <a:xfrm>
                <a:off x="11052336" y="2247477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53"/>
              <p:cNvSpPr>
                <a:spLocks/>
              </p:cNvSpPr>
              <p:nvPr/>
            </p:nvSpPr>
            <p:spPr bwMode="auto">
              <a:xfrm>
                <a:off x="11120599" y="2282402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54"/>
              <p:cNvSpPr>
                <a:spLocks/>
              </p:cNvSpPr>
              <p:nvPr/>
            </p:nvSpPr>
            <p:spPr bwMode="auto">
              <a:xfrm>
                <a:off x="6388261" y="1560089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55"/>
              <p:cNvSpPr>
                <a:spLocks/>
              </p:cNvSpPr>
              <p:nvPr/>
            </p:nvSpPr>
            <p:spPr bwMode="auto">
              <a:xfrm>
                <a:off x="6366036" y="974302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56"/>
              <p:cNvSpPr>
                <a:spLocks/>
              </p:cNvSpPr>
              <p:nvPr/>
            </p:nvSpPr>
            <p:spPr bwMode="auto">
              <a:xfrm>
                <a:off x="6569236" y="1075902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57"/>
              <p:cNvSpPr>
                <a:spLocks noEditPoints="1"/>
              </p:cNvSpPr>
              <p:nvPr/>
            </p:nvSpPr>
            <p:spPr bwMode="auto">
              <a:xfrm>
                <a:off x="6445411" y="36470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58"/>
              <p:cNvSpPr>
                <a:spLocks noEditPoints="1"/>
              </p:cNvSpPr>
              <p:nvPr/>
            </p:nvSpPr>
            <p:spPr bwMode="auto">
              <a:xfrm>
                <a:off x="6489861" y="815552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59"/>
              <p:cNvSpPr>
                <a:spLocks/>
              </p:cNvSpPr>
              <p:nvPr/>
            </p:nvSpPr>
            <p:spPr bwMode="auto">
              <a:xfrm>
                <a:off x="6332699" y="2123652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60"/>
              <p:cNvSpPr>
                <a:spLocks/>
              </p:cNvSpPr>
              <p:nvPr/>
            </p:nvSpPr>
            <p:spPr bwMode="auto">
              <a:xfrm>
                <a:off x="6512086" y="3522239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61"/>
              <p:cNvSpPr>
                <a:spLocks/>
              </p:cNvSpPr>
              <p:nvPr/>
            </p:nvSpPr>
            <p:spPr bwMode="auto">
              <a:xfrm>
                <a:off x="6523199" y="3398414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62"/>
              <p:cNvSpPr>
                <a:spLocks/>
              </p:cNvSpPr>
              <p:nvPr/>
            </p:nvSpPr>
            <p:spPr bwMode="auto">
              <a:xfrm>
                <a:off x="6624799" y="3330152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63"/>
              <p:cNvSpPr>
                <a:spLocks/>
              </p:cNvSpPr>
              <p:nvPr/>
            </p:nvSpPr>
            <p:spPr bwMode="auto">
              <a:xfrm>
                <a:off x="6366036" y="3330152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64"/>
              <p:cNvSpPr>
                <a:spLocks/>
              </p:cNvSpPr>
              <p:nvPr/>
            </p:nvSpPr>
            <p:spPr bwMode="auto">
              <a:xfrm>
                <a:off x="6704174" y="4165177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65"/>
              <p:cNvSpPr>
                <a:spLocks/>
              </p:cNvSpPr>
              <p:nvPr/>
            </p:nvSpPr>
            <p:spPr bwMode="auto">
              <a:xfrm>
                <a:off x="6399374" y="4165177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66"/>
              <p:cNvSpPr>
                <a:spLocks/>
              </p:cNvSpPr>
              <p:nvPr/>
            </p:nvSpPr>
            <p:spPr bwMode="auto">
              <a:xfrm>
                <a:off x="6354924" y="4165177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67"/>
              <p:cNvSpPr>
                <a:spLocks/>
              </p:cNvSpPr>
              <p:nvPr/>
            </p:nvSpPr>
            <p:spPr bwMode="auto">
              <a:xfrm>
                <a:off x="6726399" y="4165177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68"/>
              <p:cNvSpPr>
                <a:spLocks/>
              </p:cNvSpPr>
              <p:nvPr/>
            </p:nvSpPr>
            <p:spPr bwMode="auto">
              <a:xfrm>
                <a:off x="6377149" y="3961977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69"/>
              <p:cNvSpPr>
                <a:spLocks noEditPoints="1"/>
              </p:cNvSpPr>
              <p:nvPr/>
            </p:nvSpPr>
            <p:spPr bwMode="auto">
              <a:xfrm>
                <a:off x="6445411" y="2676102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70"/>
              <p:cNvSpPr>
                <a:spLocks/>
              </p:cNvSpPr>
              <p:nvPr/>
            </p:nvSpPr>
            <p:spPr bwMode="auto">
              <a:xfrm>
                <a:off x="5735799" y="1109239"/>
                <a:ext cx="314325" cy="214312"/>
              </a:xfrm>
              <a:custGeom>
                <a:avLst/>
                <a:gdLst>
                  <a:gd name="T0" fmla="*/ 18 w 28"/>
                  <a:gd name="T1" fmla="*/ 13 h 19"/>
                  <a:gd name="T2" fmla="*/ 11 w 28"/>
                  <a:gd name="T3" fmla="*/ 11 h 19"/>
                  <a:gd name="T4" fmla="*/ 9 w 28"/>
                  <a:gd name="T5" fmla="*/ 6 h 19"/>
                  <a:gd name="T6" fmla="*/ 13 w 28"/>
                  <a:gd name="T7" fmla="*/ 6 h 19"/>
                  <a:gd name="T8" fmla="*/ 6 w 28"/>
                  <a:gd name="T9" fmla="*/ 0 h 19"/>
                  <a:gd name="T10" fmla="*/ 0 w 28"/>
                  <a:gd name="T11" fmla="*/ 6 h 19"/>
                  <a:gd name="T12" fmla="*/ 3 w 28"/>
                  <a:gd name="T13" fmla="*/ 6 h 19"/>
                  <a:gd name="T14" fmla="*/ 7 w 28"/>
                  <a:gd name="T15" fmla="*/ 15 h 19"/>
                  <a:gd name="T16" fmla="*/ 17 w 28"/>
                  <a:gd name="T17" fmla="*/ 19 h 19"/>
                  <a:gd name="T18" fmla="*/ 28 w 28"/>
                  <a:gd name="T19" fmla="*/ 15 h 19"/>
                  <a:gd name="T20" fmla="*/ 24 w 28"/>
                  <a:gd name="T21" fmla="*/ 11 h 19"/>
                  <a:gd name="T22" fmla="*/ 18 w 28"/>
                  <a:gd name="T2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9">
                    <a:moveTo>
                      <a:pt x="18" y="13"/>
                    </a:moveTo>
                    <a:cubicBezTo>
                      <a:pt x="15" y="13"/>
                      <a:pt x="13" y="13"/>
                      <a:pt x="11" y="11"/>
                    </a:cubicBezTo>
                    <a:cubicBezTo>
                      <a:pt x="10" y="10"/>
                      <a:pt x="9" y="8"/>
                      <a:pt x="9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9"/>
                      <a:pt x="5" y="12"/>
                      <a:pt x="7" y="15"/>
                    </a:cubicBezTo>
                    <a:cubicBezTo>
                      <a:pt x="10" y="17"/>
                      <a:pt x="14" y="19"/>
                      <a:pt x="17" y="19"/>
                    </a:cubicBezTo>
                    <a:cubicBezTo>
                      <a:pt x="21" y="19"/>
                      <a:pt x="25" y="18"/>
                      <a:pt x="28" y="15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2" y="13"/>
                      <a:pt x="20" y="13"/>
                      <a:pt x="18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71"/>
              <p:cNvSpPr>
                <a:spLocks/>
              </p:cNvSpPr>
              <p:nvPr/>
            </p:nvSpPr>
            <p:spPr bwMode="auto">
              <a:xfrm>
                <a:off x="5824699" y="996527"/>
                <a:ext cx="293688" cy="214312"/>
              </a:xfrm>
              <a:custGeom>
                <a:avLst/>
                <a:gdLst>
                  <a:gd name="T0" fmla="*/ 4 w 26"/>
                  <a:gd name="T1" fmla="*/ 8 h 19"/>
                  <a:gd name="T2" fmla="*/ 9 w 26"/>
                  <a:gd name="T3" fmla="*/ 6 h 19"/>
                  <a:gd name="T4" fmla="*/ 18 w 26"/>
                  <a:gd name="T5" fmla="*/ 13 h 19"/>
                  <a:gd name="T6" fmla="*/ 14 w 26"/>
                  <a:gd name="T7" fmla="*/ 13 h 19"/>
                  <a:gd name="T8" fmla="*/ 21 w 26"/>
                  <a:gd name="T9" fmla="*/ 19 h 19"/>
                  <a:gd name="T10" fmla="*/ 26 w 26"/>
                  <a:gd name="T11" fmla="*/ 12 h 19"/>
                  <a:gd name="T12" fmla="*/ 23 w 26"/>
                  <a:gd name="T13" fmla="*/ 12 h 19"/>
                  <a:gd name="T14" fmla="*/ 9 w 26"/>
                  <a:gd name="T15" fmla="*/ 0 h 19"/>
                  <a:gd name="T16" fmla="*/ 0 w 26"/>
                  <a:gd name="T17" fmla="*/ 5 h 19"/>
                  <a:gd name="T18" fmla="*/ 4 w 26"/>
                  <a:gd name="T1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9">
                    <a:moveTo>
                      <a:pt x="4" y="8"/>
                    </a:moveTo>
                    <a:cubicBezTo>
                      <a:pt x="5" y="7"/>
                      <a:pt x="7" y="6"/>
                      <a:pt x="9" y="6"/>
                    </a:cubicBezTo>
                    <a:cubicBezTo>
                      <a:pt x="13" y="5"/>
                      <a:pt x="17" y="9"/>
                      <a:pt x="18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5"/>
                      <a:pt x="16" y="0"/>
                      <a:pt x="9" y="0"/>
                    </a:cubicBezTo>
                    <a:cubicBezTo>
                      <a:pt x="5" y="1"/>
                      <a:pt x="2" y="2"/>
                      <a:pt x="0" y="5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72"/>
              <p:cNvSpPr>
                <a:spLocks noEditPoints="1"/>
              </p:cNvSpPr>
              <p:nvPr/>
            </p:nvSpPr>
            <p:spPr bwMode="auto">
              <a:xfrm>
                <a:off x="5700874" y="2112539"/>
                <a:ext cx="450850" cy="327025"/>
              </a:xfrm>
              <a:custGeom>
                <a:avLst/>
                <a:gdLst>
                  <a:gd name="T0" fmla="*/ 2 w 40"/>
                  <a:gd name="T1" fmla="*/ 0 h 29"/>
                  <a:gd name="T2" fmla="*/ 0 w 40"/>
                  <a:gd name="T3" fmla="*/ 27 h 29"/>
                  <a:gd name="T4" fmla="*/ 38 w 40"/>
                  <a:gd name="T5" fmla="*/ 29 h 29"/>
                  <a:gd name="T6" fmla="*/ 40 w 40"/>
                  <a:gd name="T7" fmla="*/ 2 h 29"/>
                  <a:gd name="T8" fmla="*/ 10 w 40"/>
                  <a:gd name="T9" fmla="*/ 21 h 29"/>
                  <a:gd name="T10" fmla="*/ 9 w 40"/>
                  <a:gd name="T11" fmla="*/ 24 h 29"/>
                  <a:gd name="T12" fmla="*/ 7 w 40"/>
                  <a:gd name="T13" fmla="*/ 24 h 29"/>
                  <a:gd name="T14" fmla="*/ 5 w 40"/>
                  <a:gd name="T15" fmla="*/ 21 h 29"/>
                  <a:gd name="T16" fmla="*/ 7 w 40"/>
                  <a:gd name="T17" fmla="*/ 14 h 29"/>
                  <a:gd name="T18" fmla="*/ 8 w 40"/>
                  <a:gd name="T19" fmla="*/ 4 h 29"/>
                  <a:gd name="T20" fmla="*/ 9 w 40"/>
                  <a:gd name="T21" fmla="*/ 14 h 29"/>
                  <a:gd name="T22" fmla="*/ 10 w 40"/>
                  <a:gd name="T23" fmla="*/ 21 h 29"/>
                  <a:gd name="T24" fmla="*/ 15 w 40"/>
                  <a:gd name="T25" fmla="*/ 18 h 29"/>
                  <a:gd name="T26" fmla="*/ 14 w 40"/>
                  <a:gd name="T27" fmla="*/ 25 h 29"/>
                  <a:gd name="T28" fmla="*/ 13 w 40"/>
                  <a:gd name="T29" fmla="*/ 18 h 29"/>
                  <a:gd name="T30" fmla="*/ 12 w 40"/>
                  <a:gd name="T31" fmla="*/ 12 h 29"/>
                  <a:gd name="T32" fmla="*/ 13 w 40"/>
                  <a:gd name="T33" fmla="*/ 5 h 29"/>
                  <a:gd name="T34" fmla="*/ 15 w 40"/>
                  <a:gd name="T35" fmla="*/ 5 h 29"/>
                  <a:gd name="T36" fmla="*/ 16 w 40"/>
                  <a:gd name="T37" fmla="*/ 12 h 29"/>
                  <a:gd name="T38" fmla="*/ 23 w 40"/>
                  <a:gd name="T39" fmla="*/ 15 h 29"/>
                  <a:gd name="T40" fmla="*/ 21 w 40"/>
                  <a:gd name="T41" fmla="*/ 24 h 29"/>
                  <a:gd name="T42" fmla="*/ 19 w 40"/>
                  <a:gd name="T43" fmla="*/ 24 h 29"/>
                  <a:gd name="T44" fmla="*/ 18 w 40"/>
                  <a:gd name="T45" fmla="*/ 15 h 29"/>
                  <a:gd name="T46" fmla="*/ 19 w 40"/>
                  <a:gd name="T47" fmla="*/ 9 h 29"/>
                  <a:gd name="T48" fmla="*/ 20 w 40"/>
                  <a:gd name="T49" fmla="*/ 4 h 29"/>
                  <a:gd name="T50" fmla="*/ 21 w 40"/>
                  <a:gd name="T51" fmla="*/ 9 h 29"/>
                  <a:gd name="T52" fmla="*/ 23 w 40"/>
                  <a:gd name="T53" fmla="*/ 15 h 29"/>
                  <a:gd name="T54" fmla="*/ 28 w 40"/>
                  <a:gd name="T55" fmla="*/ 15 h 29"/>
                  <a:gd name="T56" fmla="*/ 27 w 40"/>
                  <a:gd name="T57" fmla="*/ 25 h 29"/>
                  <a:gd name="T58" fmla="*/ 25 w 40"/>
                  <a:gd name="T59" fmla="*/ 15 h 29"/>
                  <a:gd name="T60" fmla="*/ 24 w 40"/>
                  <a:gd name="T61" fmla="*/ 9 h 29"/>
                  <a:gd name="T62" fmla="*/ 25 w 40"/>
                  <a:gd name="T63" fmla="*/ 5 h 29"/>
                  <a:gd name="T64" fmla="*/ 28 w 40"/>
                  <a:gd name="T65" fmla="*/ 5 h 29"/>
                  <a:gd name="T66" fmla="*/ 29 w 40"/>
                  <a:gd name="T67" fmla="*/ 9 h 29"/>
                  <a:gd name="T68" fmla="*/ 35 w 40"/>
                  <a:gd name="T69" fmla="*/ 16 h 29"/>
                  <a:gd name="T70" fmla="*/ 34 w 40"/>
                  <a:gd name="T71" fmla="*/ 24 h 29"/>
                  <a:gd name="T72" fmla="*/ 32 w 40"/>
                  <a:gd name="T73" fmla="*/ 24 h 29"/>
                  <a:gd name="T74" fmla="*/ 31 w 40"/>
                  <a:gd name="T75" fmla="*/ 16 h 29"/>
                  <a:gd name="T76" fmla="*/ 32 w 40"/>
                  <a:gd name="T77" fmla="*/ 9 h 29"/>
                  <a:gd name="T78" fmla="*/ 33 w 40"/>
                  <a:gd name="T79" fmla="*/ 4 h 29"/>
                  <a:gd name="T80" fmla="*/ 34 w 40"/>
                  <a:gd name="T81" fmla="*/ 9 h 29"/>
                  <a:gd name="T82" fmla="*/ 35 w 40"/>
                  <a:gd name="T8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" h="29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29"/>
                      <a:pt x="40" y="28"/>
                      <a:pt x="40" y="27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  <a:moveTo>
                      <a:pt x="10" y="21"/>
                    </a:moveTo>
                    <a:cubicBezTo>
                      <a:pt x="10" y="21"/>
                      <a:pt x="10" y="21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8" y="25"/>
                      <a:pt x="8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1"/>
                      <a:pt x="5" y="21"/>
                      <a:pt x="5" y="21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6" y="15"/>
                      <a:pt x="7" y="1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8" y="4"/>
                      <a:pt x="9" y="5"/>
                      <a:pt x="9" y="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lnTo>
                      <a:pt x="10" y="21"/>
                    </a:lnTo>
                    <a:close/>
                    <a:moveTo>
                      <a:pt x="16" y="17"/>
                    </a:moveTo>
                    <a:cubicBezTo>
                      <a:pt x="16" y="18"/>
                      <a:pt x="16" y="18"/>
                      <a:pt x="15" y="1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3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4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2"/>
                      <a:pt x="16" y="12"/>
                    </a:cubicBezTo>
                    <a:lnTo>
                      <a:pt x="16" y="17"/>
                    </a:lnTo>
                    <a:close/>
                    <a:moveTo>
                      <a:pt x="23" y="15"/>
                    </a:moveTo>
                    <a:cubicBezTo>
                      <a:pt x="23" y="16"/>
                      <a:pt x="22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5"/>
                      <a:pt x="21" y="25"/>
                      <a:pt x="20" y="25"/>
                    </a:cubicBezTo>
                    <a:cubicBezTo>
                      <a:pt x="20" y="25"/>
                      <a:pt x="19" y="25"/>
                      <a:pt x="19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4"/>
                      <a:pt x="21" y="5"/>
                      <a:pt x="21" y="5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9"/>
                      <a:pt x="23" y="10"/>
                      <a:pt x="23" y="10"/>
                    </a:cubicBezTo>
                    <a:lnTo>
                      <a:pt x="23" y="15"/>
                    </a:lnTo>
                    <a:close/>
                    <a:moveTo>
                      <a:pt x="29" y="14"/>
                    </a:moveTo>
                    <a:cubicBezTo>
                      <a:pt x="29" y="14"/>
                      <a:pt x="28" y="15"/>
                      <a:pt x="28" y="1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7" y="25"/>
                      <a:pt x="27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4"/>
                      <a:pt x="27" y="4"/>
                    </a:cubicBezTo>
                    <a:cubicBezTo>
                      <a:pt x="27" y="4"/>
                      <a:pt x="28" y="5"/>
                      <a:pt x="28" y="5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9"/>
                    </a:cubicBezTo>
                    <a:lnTo>
                      <a:pt x="29" y="14"/>
                    </a:lnTo>
                    <a:close/>
                    <a:moveTo>
                      <a:pt x="35" y="16"/>
                    </a:moveTo>
                    <a:cubicBezTo>
                      <a:pt x="35" y="16"/>
                      <a:pt x="35" y="16"/>
                      <a:pt x="34" y="17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5"/>
                      <a:pt x="33" y="25"/>
                      <a:pt x="33" y="25"/>
                    </a:cubicBezTo>
                    <a:cubicBezTo>
                      <a:pt x="32" y="25"/>
                      <a:pt x="32" y="25"/>
                      <a:pt x="32" y="2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2" y="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4"/>
                      <a:pt x="33" y="4"/>
                    </a:cubicBezTo>
                    <a:cubicBezTo>
                      <a:pt x="33" y="4"/>
                      <a:pt x="34" y="5"/>
                      <a:pt x="34" y="5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5" y="10"/>
                      <a:pt x="35" y="10"/>
                      <a:pt x="35" y="11"/>
                    </a:cubicBez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73"/>
              <p:cNvSpPr>
                <a:spLocks noEditPoints="1"/>
              </p:cNvSpPr>
              <p:nvPr/>
            </p:nvSpPr>
            <p:spPr bwMode="auto">
              <a:xfrm>
                <a:off x="5937411" y="3274589"/>
                <a:ext cx="169863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4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4" y="24"/>
                      <a:pt x="4" y="22"/>
                    </a:cubicBezTo>
                    <a:cubicBezTo>
                      <a:pt x="4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Oval 74"/>
              <p:cNvSpPr>
                <a:spLocks noChangeArrowheads="1"/>
              </p:cNvSpPr>
              <p:nvPr/>
            </p:nvSpPr>
            <p:spPr bwMode="auto">
              <a:xfrm>
                <a:off x="5994561" y="3330152"/>
                <a:ext cx="555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Oval 75"/>
              <p:cNvSpPr>
                <a:spLocks noChangeArrowheads="1"/>
              </p:cNvSpPr>
              <p:nvPr/>
            </p:nvSpPr>
            <p:spPr bwMode="auto">
              <a:xfrm>
                <a:off x="6005674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76"/>
              <p:cNvSpPr>
                <a:spLocks/>
              </p:cNvSpPr>
              <p:nvPr/>
            </p:nvSpPr>
            <p:spPr bwMode="auto">
              <a:xfrm>
                <a:off x="59596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77"/>
              <p:cNvSpPr>
                <a:spLocks noEditPoints="1"/>
              </p:cNvSpPr>
              <p:nvPr/>
            </p:nvSpPr>
            <p:spPr bwMode="auto">
              <a:xfrm>
                <a:off x="5746911" y="3274589"/>
                <a:ext cx="168275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3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3" y="24"/>
                      <a:pt x="3" y="22"/>
                    </a:cubicBezTo>
                    <a:cubicBezTo>
                      <a:pt x="3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Oval 78"/>
              <p:cNvSpPr>
                <a:spLocks noChangeArrowheads="1"/>
              </p:cNvSpPr>
              <p:nvPr/>
            </p:nvSpPr>
            <p:spPr bwMode="auto">
              <a:xfrm>
                <a:off x="5791361" y="3330152"/>
                <a:ext cx="682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Oval 79"/>
              <p:cNvSpPr>
                <a:spLocks noChangeArrowheads="1"/>
              </p:cNvSpPr>
              <p:nvPr/>
            </p:nvSpPr>
            <p:spPr bwMode="auto">
              <a:xfrm>
                <a:off x="5813586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80"/>
              <p:cNvSpPr>
                <a:spLocks/>
              </p:cNvSpPr>
              <p:nvPr/>
            </p:nvSpPr>
            <p:spPr bwMode="auto">
              <a:xfrm>
                <a:off x="57691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81"/>
              <p:cNvSpPr>
                <a:spLocks/>
              </p:cNvSpPr>
              <p:nvPr/>
            </p:nvSpPr>
            <p:spPr bwMode="auto">
              <a:xfrm>
                <a:off x="5758024" y="4109614"/>
                <a:ext cx="338138" cy="247650"/>
              </a:xfrm>
              <a:custGeom>
                <a:avLst/>
                <a:gdLst>
                  <a:gd name="T0" fmla="*/ 23 w 30"/>
                  <a:gd name="T1" fmla="*/ 0 h 22"/>
                  <a:gd name="T2" fmla="*/ 17 w 30"/>
                  <a:gd name="T3" fmla="*/ 4 h 22"/>
                  <a:gd name="T4" fmla="*/ 15 w 30"/>
                  <a:gd name="T5" fmla="*/ 4 h 22"/>
                  <a:gd name="T6" fmla="*/ 12 w 30"/>
                  <a:gd name="T7" fmla="*/ 4 h 22"/>
                  <a:gd name="T8" fmla="*/ 7 w 30"/>
                  <a:gd name="T9" fmla="*/ 0 h 22"/>
                  <a:gd name="T10" fmla="*/ 0 w 30"/>
                  <a:gd name="T11" fmla="*/ 13 h 22"/>
                  <a:gd name="T12" fmla="*/ 0 w 30"/>
                  <a:gd name="T13" fmla="*/ 17 h 22"/>
                  <a:gd name="T14" fmla="*/ 15 w 30"/>
                  <a:gd name="T15" fmla="*/ 22 h 22"/>
                  <a:gd name="T16" fmla="*/ 30 w 30"/>
                  <a:gd name="T17" fmla="*/ 17 h 22"/>
                  <a:gd name="T18" fmla="*/ 30 w 30"/>
                  <a:gd name="T19" fmla="*/ 13 h 22"/>
                  <a:gd name="T20" fmla="*/ 23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3" y="0"/>
                    </a:moveTo>
                    <a:cubicBezTo>
                      <a:pt x="22" y="2"/>
                      <a:pt x="20" y="3"/>
                      <a:pt x="17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0" y="3"/>
                      <a:pt x="8" y="2"/>
                      <a:pt x="7" y="0"/>
                    </a:cubicBezTo>
                    <a:cubicBezTo>
                      <a:pt x="3" y="3"/>
                      <a:pt x="0" y="8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20"/>
                      <a:pt x="9" y="22"/>
                      <a:pt x="15" y="22"/>
                    </a:cubicBezTo>
                    <a:cubicBezTo>
                      <a:pt x="21" y="22"/>
                      <a:pt x="26" y="20"/>
                      <a:pt x="30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8"/>
                      <a:pt x="27" y="3"/>
                      <a:pt x="2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82"/>
              <p:cNvSpPr>
                <a:spLocks/>
              </p:cNvSpPr>
              <p:nvPr/>
            </p:nvSpPr>
            <p:spPr bwMode="auto">
              <a:xfrm>
                <a:off x="5824699" y="3895302"/>
                <a:ext cx="192088" cy="225425"/>
              </a:xfrm>
              <a:custGeom>
                <a:avLst/>
                <a:gdLst>
                  <a:gd name="T0" fmla="*/ 9 w 17"/>
                  <a:gd name="T1" fmla="*/ 0 h 20"/>
                  <a:gd name="T2" fmla="*/ 0 w 17"/>
                  <a:gd name="T3" fmla="*/ 8 h 20"/>
                  <a:gd name="T4" fmla="*/ 0 w 17"/>
                  <a:gd name="T5" fmla="*/ 13 h 20"/>
                  <a:gd name="T6" fmla="*/ 2 w 17"/>
                  <a:gd name="T7" fmla="*/ 17 h 20"/>
                  <a:gd name="T8" fmla="*/ 7 w 17"/>
                  <a:gd name="T9" fmla="*/ 20 h 20"/>
                  <a:gd name="T10" fmla="*/ 9 w 17"/>
                  <a:gd name="T11" fmla="*/ 20 h 20"/>
                  <a:gd name="T12" fmla="*/ 11 w 17"/>
                  <a:gd name="T13" fmla="*/ 20 h 20"/>
                  <a:gd name="T14" fmla="*/ 16 w 17"/>
                  <a:gd name="T15" fmla="*/ 17 h 20"/>
                  <a:gd name="T16" fmla="*/ 17 w 17"/>
                  <a:gd name="T17" fmla="*/ 13 h 20"/>
                  <a:gd name="T18" fmla="*/ 17 w 17"/>
                  <a:gd name="T19" fmla="*/ 8 h 20"/>
                  <a:gd name="T20" fmla="*/ 9 w 17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0">
                    <a:moveTo>
                      <a:pt x="9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7"/>
                    </a:cubicBezTo>
                    <a:cubicBezTo>
                      <a:pt x="3" y="18"/>
                      <a:pt x="5" y="20"/>
                      <a:pt x="7" y="20"/>
                    </a:cubicBezTo>
                    <a:cubicBezTo>
                      <a:pt x="7" y="20"/>
                      <a:pt x="8" y="20"/>
                      <a:pt x="9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3" y="20"/>
                      <a:pt x="15" y="18"/>
                      <a:pt x="16" y="17"/>
                    </a:cubicBezTo>
                    <a:cubicBezTo>
                      <a:pt x="17" y="16"/>
                      <a:pt x="17" y="14"/>
                      <a:pt x="17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83"/>
              <p:cNvSpPr>
                <a:spLocks/>
              </p:cNvSpPr>
              <p:nvPr/>
            </p:nvSpPr>
            <p:spPr bwMode="auto">
              <a:xfrm>
                <a:off x="6016786" y="3973089"/>
                <a:ext cx="11113" cy="68262"/>
              </a:xfrm>
              <a:custGeom>
                <a:avLst/>
                <a:gdLst>
                  <a:gd name="T0" fmla="*/ 1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1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1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84"/>
              <p:cNvSpPr>
                <a:spLocks/>
              </p:cNvSpPr>
              <p:nvPr/>
            </p:nvSpPr>
            <p:spPr bwMode="auto">
              <a:xfrm>
                <a:off x="5824699" y="3973089"/>
                <a:ext cx="11113" cy="68262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0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0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85"/>
              <p:cNvSpPr>
                <a:spLocks/>
              </p:cNvSpPr>
              <p:nvPr/>
            </p:nvSpPr>
            <p:spPr bwMode="auto">
              <a:xfrm>
                <a:off x="579136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86"/>
              <p:cNvSpPr>
                <a:spLocks/>
              </p:cNvSpPr>
              <p:nvPr/>
            </p:nvSpPr>
            <p:spPr bwMode="auto">
              <a:xfrm>
                <a:off x="603901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87"/>
              <p:cNvSpPr>
                <a:spLocks/>
              </p:cNvSpPr>
              <p:nvPr/>
            </p:nvSpPr>
            <p:spPr bwMode="auto">
              <a:xfrm>
                <a:off x="5813586" y="3871489"/>
                <a:ext cx="225425" cy="123825"/>
              </a:xfrm>
              <a:custGeom>
                <a:avLst/>
                <a:gdLst>
                  <a:gd name="T0" fmla="*/ 19 w 20"/>
                  <a:gd name="T1" fmla="*/ 5 h 11"/>
                  <a:gd name="T2" fmla="*/ 18 w 20"/>
                  <a:gd name="T3" fmla="*/ 3 h 11"/>
                  <a:gd name="T4" fmla="*/ 15 w 20"/>
                  <a:gd name="T5" fmla="*/ 1 h 11"/>
                  <a:gd name="T6" fmla="*/ 12 w 20"/>
                  <a:gd name="T7" fmla="*/ 0 h 11"/>
                  <a:gd name="T8" fmla="*/ 11 w 20"/>
                  <a:gd name="T9" fmla="*/ 0 h 11"/>
                  <a:gd name="T10" fmla="*/ 10 w 20"/>
                  <a:gd name="T11" fmla="*/ 0 h 11"/>
                  <a:gd name="T12" fmla="*/ 9 w 20"/>
                  <a:gd name="T13" fmla="*/ 0 h 11"/>
                  <a:gd name="T14" fmla="*/ 8 w 20"/>
                  <a:gd name="T15" fmla="*/ 0 h 11"/>
                  <a:gd name="T16" fmla="*/ 5 w 20"/>
                  <a:gd name="T17" fmla="*/ 1 h 11"/>
                  <a:gd name="T18" fmla="*/ 2 w 20"/>
                  <a:gd name="T19" fmla="*/ 3 h 11"/>
                  <a:gd name="T20" fmla="*/ 1 w 20"/>
                  <a:gd name="T21" fmla="*/ 5 h 11"/>
                  <a:gd name="T22" fmla="*/ 0 w 20"/>
                  <a:gd name="T23" fmla="*/ 9 h 11"/>
                  <a:gd name="T24" fmla="*/ 0 w 20"/>
                  <a:gd name="T25" fmla="*/ 9 h 11"/>
                  <a:gd name="T26" fmla="*/ 0 w 20"/>
                  <a:gd name="T27" fmla="*/ 10 h 11"/>
                  <a:gd name="T28" fmla="*/ 0 w 20"/>
                  <a:gd name="T29" fmla="*/ 7 h 11"/>
                  <a:gd name="T30" fmla="*/ 0 w 20"/>
                  <a:gd name="T31" fmla="*/ 8 h 11"/>
                  <a:gd name="T32" fmla="*/ 0 w 20"/>
                  <a:gd name="T33" fmla="*/ 8 h 11"/>
                  <a:gd name="T34" fmla="*/ 0 w 20"/>
                  <a:gd name="T35" fmla="*/ 9 h 11"/>
                  <a:gd name="T36" fmla="*/ 0 w 20"/>
                  <a:gd name="T37" fmla="*/ 10 h 11"/>
                  <a:gd name="T38" fmla="*/ 0 w 20"/>
                  <a:gd name="T39" fmla="*/ 11 h 11"/>
                  <a:gd name="T40" fmla="*/ 1 w 20"/>
                  <a:gd name="T41" fmla="*/ 11 h 11"/>
                  <a:gd name="T42" fmla="*/ 1 w 20"/>
                  <a:gd name="T43" fmla="*/ 11 h 11"/>
                  <a:gd name="T44" fmla="*/ 1 w 20"/>
                  <a:gd name="T45" fmla="*/ 10 h 11"/>
                  <a:gd name="T46" fmla="*/ 1 w 20"/>
                  <a:gd name="T47" fmla="*/ 9 h 11"/>
                  <a:gd name="T48" fmla="*/ 1 w 20"/>
                  <a:gd name="T49" fmla="*/ 8 h 11"/>
                  <a:gd name="T50" fmla="*/ 1 w 20"/>
                  <a:gd name="T51" fmla="*/ 8 h 11"/>
                  <a:gd name="T52" fmla="*/ 1 w 20"/>
                  <a:gd name="T53" fmla="*/ 7 h 11"/>
                  <a:gd name="T54" fmla="*/ 1 w 20"/>
                  <a:gd name="T55" fmla="*/ 10 h 11"/>
                  <a:gd name="T56" fmla="*/ 1 w 20"/>
                  <a:gd name="T57" fmla="*/ 9 h 11"/>
                  <a:gd name="T58" fmla="*/ 1 w 20"/>
                  <a:gd name="T59" fmla="*/ 9 h 11"/>
                  <a:gd name="T60" fmla="*/ 2 w 20"/>
                  <a:gd name="T61" fmla="*/ 6 h 11"/>
                  <a:gd name="T62" fmla="*/ 3 w 20"/>
                  <a:gd name="T63" fmla="*/ 4 h 11"/>
                  <a:gd name="T64" fmla="*/ 6 w 20"/>
                  <a:gd name="T65" fmla="*/ 2 h 11"/>
                  <a:gd name="T66" fmla="*/ 8 w 20"/>
                  <a:gd name="T67" fmla="*/ 2 h 11"/>
                  <a:gd name="T68" fmla="*/ 9 w 20"/>
                  <a:gd name="T69" fmla="*/ 2 h 11"/>
                  <a:gd name="T70" fmla="*/ 10 w 20"/>
                  <a:gd name="T71" fmla="*/ 2 h 11"/>
                  <a:gd name="T72" fmla="*/ 11 w 20"/>
                  <a:gd name="T73" fmla="*/ 2 h 11"/>
                  <a:gd name="T74" fmla="*/ 12 w 20"/>
                  <a:gd name="T75" fmla="*/ 2 h 11"/>
                  <a:gd name="T76" fmla="*/ 14 w 20"/>
                  <a:gd name="T77" fmla="*/ 2 h 11"/>
                  <a:gd name="T78" fmla="*/ 17 w 20"/>
                  <a:gd name="T79" fmla="*/ 4 h 11"/>
                  <a:gd name="T80" fmla="*/ 18 w 20"/>
                  <a:gd name="T81" fmla="*/ 6 h 11"/>
                  <a:gd name="T82" fmla="*/ 19 w 20"/>
                  <a:gd name="T83" fmla="*/ 9 h 11"/>
                  <a:gd name="T84" fmla="*/ 19 w 20"/>
                  <a:gd name="T85" fmla="*/ 9 h 11"/>
                  <a:gd name="T86" fmla="*/ 19 w 20"/>
                  <a:gd name="T87" fmla="*/ 10 h 11"/>
                  <a:gd name="T88" fmla="*/ 19 w 20"/>
                  <a:gd name="T89" fmla="*/ 7 h 11"/>
                  <a:gd name="T90" fmla="*/ 19 w 20"/>
                  <a:gd name="T91" fmla="*/ 8 h 11"/>
                  <a:gd name="T92" fmla="*/ 19 w 20"/>
                  <a:gd name="T93" fmla="*/ 8 h 11"/>
                  <a:gd name="T94" fmla="*/ 19 w 20"/>
                  <a:gd name="T95" fmla="*/ 9 h 11"/>
                  <a:gd name="T96" fmla="*/ 19 w 20"/>
                  <a:gd name="T97" fmla="*/ 10 h 11"/>
                  <a:gd name="T98" fmla="*/ 19 w 20"/>
                  <a:gd name="T99" fmla="*/ 11 h 11"/>
                  <a:gd name="T100" fmla="*/ 19 w 20"/>
                  <a:gd name="T101" fmla="*/ 11 h 11"/>
                  <a:gd name="T102" fmla="*/ 20 w 20"/>
                  <a:gd name="T103" fmla="*/ 11 h 11"/>
                  <a:gd name="T104" fmla="*/ 20 w 20"/>
                  <a:gd name="T105" fmla="*/ 10 h 11"/>
                  <a:gd name="T106" fmla="*/ 20 w 20"/>
                  <a:gd name="T107" fmla="*/ 9 h 11"/>
                  <a:gd name="T108" fmla="*/ 20 w 20"/>
                  <a:gd name="T109" fmla="*/ 8 h 11"/>
                  <a:gd name="T110" fmla="*/ 20 w 20"/>
                  <a:gd name="T111" fmla="*/ 8 h 11"/>
                  <a:gd name="T112" fmla="*/ 20 w 20"/>
                  <a:gd name="T113" fmla="*/ 7 h 11"/>
                  <a:gd name="T114" fmla="*/ 20 w 20"/>
                  <a:gd name="T115" fmla="*/ 10 h 11"/>
                  <a:gd name="T116" fmla="*/ 20 w 20"/>
                  <a:gd name="T117" fmla="*/ 9 h 11"/>
                  <a:gd name="T118" fmla="*/ 20 w 20"/>
                  <a:gd name="T119" fmla="*/ 9 h 11"/>
                  <a:gd name="T120" fmla="*/ 19 w 20"/>
                  <a:gd name="T12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" h="11">
                    <a:moveTo>
                      <a:pt x="19" y="5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5" y="2"/>
                      <a:pt x="6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7" y="4"/>
                    </a:cubicBezTo>
                    <a:cubicBezTo>
                      <a:pt x="17" y="4"/>
                      <a:pt x="18" y="5"/>
                      <a:pt x="18" y="6"/>
                    </a:cubicBezTo>
                    <a:cubicBezTo>
                      <a:pt x="19" y="7"/>
                      <a:pt x="19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6"/>
                      <a:pt x="19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88"/>
              <p:cNvSpPr>
                <a:spLocks/>
              </p:cNvSpPr>
              <p:nvPr/>
            </p:nvSpPr>
            <p:spPr bwMode="auto">
              <a:xfrm>
                <a:off x="5689761" y="2733252"/>
                <a:ext cx="473075" cy="258762"/>
              </a:xfrm>
              <a:custGeom>
                <a:avLst/>
                <a:gdLst>
                  <a:gd name="T0" fmla="*/ 298 w 298"/>
                  <a:gd name="T1" fmla="*/ 149 h 163"/>
                  <a:gd name="T2" fmla="*/ 21 w 298"/>
                  <a:gd name="T3" fmla="*/ 149 h 163"/>
                  <a:gd name="T4" fmla="*/ 21 w 298"/>
                  <a:gd name="T5" fmla="*/ 0 h 163"/>
                  <a:gd name="T6" fmla="*/ 0 w 298"/>
                  <a:gd name="T7" fmla="*/ 0 h 163"/>
                  <a:gd name="T8" fmla="*/ 0 w 298"/>
                  <a:gd name="T9" fmla="*/ 163 h 163"/>
                  <a:gd name="T10" fmla="*/ 298 w 298"/>
                  <a:gd name="T11" fmla="*/ 163 h 163"/>
                  <a:gd name="T12" fmla="*/ 298 w 298"/>
                  <a:gd name="T13" fmla="*/ 14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8" h="163">
                    <a:moveTo>
                      <a:pt x="298" y="149"/>
                    </a:moveTo>
                    <a:lnTo>
                      <a:pt x="21" y="149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163"/>
                    </a:lnTo>
                    <a:lnTo>
                      <a:pt x="298" y="163"/>
                    </a:lnTo>
                    <a:lnTo>
                      <a:pt x="298" y="14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89"/>
              <p:cNvSpPr>
                <a:spLocks/>
              </p:cNvSpPr>
              <p:nvPr/>
            </p:nvSpPr>
            <p:spPr bwMode="auto">
              <a:xfrm>
                <a:off x="5746911" y="2711027"/>
                <a:ext cx="336550" cy="190500"/>
              </a:xfrm>
              <a:custGeom>
                <a:avLst/>
                <a:gdLst>
                  <a:gd name="T0" fmla="*/ 184 w 212"/>
                  <a:gd name="T1" fmla="*/ 0 h 120"/>
                  <a:gd name="T2" fmla="*/ 163 w 212"/>
                  <a:gd name="T3" fmla="*/ 7 h 120"/>
                  <a:gd name="T4" fmla="*/ 170 w 212"/>
                  <a:gd name="T5" fmla="*/ 21 h 120"/>
                  <a:gd name="T6" fmla="*/ 120 w 212"/>
                  <a:gd name="T7" fmla="*/ 64 h 120"/>
                  <a:gd name="T8" fmla="*/ 78 w 212"/>
                  <a:gd name="T9" fmla="*/ 35 h 120"/>
                  <a:gd name="T10" fmla="*/ 0 w 212"/>
                  <a:gd name="T11" fmla="*/ 113 h 120"/>
                  <a:gd name="T12" fmla="*/ 14 w 212"/>
                  <a:gd name="T13" fmla="*/ 120 h 120"/>
                  <a:gd name="T14" fmla="*/ 78 w 212"/>
                  <a:gd name="T15" fmla="*/ 57 h 120"/>
                  <a:gd name="T16" fmla="*/ 120 w 212"/>
                  <a:gd name="T17" fmla="*/ 78 h 120"/>
                  <a:gd name="T18" fmla="*/ 184 w 212"/>
                  <a:gd name="T19" fmla="*/ 35 h 120"/>
                  <a:gd name="T20" fmla="*/ 191 w 212"/>
                  <a:gd name="T21" fmla="*/ 49 h 120"/>
                  <a:gd name="T22" fmla="*/ 205 w 212"/>
                  <a:gd name="T23" fmla="*/ 21 h 120"/>
                  <a:gd name="T24" fmla="*/ 212 w 212"/>
                  <a:gd name="T25" fmla="*/ 0 h 120"/>
                  <a:gd name="T26" fmla="*/ 184 w 212"/>
                  <a:gd name="T2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120">
                    <a:moveTo>
                      <a:pt x="184" y="0"/>
                    </a:moveTo>
                    <a:lnTo>
                      <a:pt x="163" y="7"/>
                    </a:lnTo>
                    <a:lnTo>
                      <a:pt x="170" y="21"/>
                    </a:lnTo>
                    <a:lnTo>
                      <a:pt x="120" y="64"/>
                    </a:lnTo>
                    <a:lnTo>
                      <a:pt x="78" y="35"/>
                    </a:lnTo>
                    <a:lnTo>
                      <a:pt x="0" y="113"/>
                    </a:lnTo>
                    <a:lnTo>
                      <a:pt x="14" y="120"/>
                    </a:lnTo>
                    <a:lnTo>
                      <a:pt x="78" y="57"/>
                    </a:lnTo>
                    <a:lnTo>
                      <a:pt x="120" y="78"/>
                    </a:lnTo>
                    <a:lnTo>
                      <a:pt x="184" y="35"/>
                    </a:lnTo>
                    <a:lnTo>
                      <a:pt x="191" y="49"/>
                    </a:lnTo>
                    <a:lnTo>
                      <a:pt x="205" y="21"/>
                    </a:lnTo>
                    <a:lnTo>
                      <a:pt x="212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Rectangle 90"/>
              <p:cNvSpPr>
                <a:spLocks noChangeArrowheads="1"/>
              </p:cNvSpPr>
              <p:nvPr/>
            </p:nvSpPr>
            <p:spPr bwMode="auto">
              <a:xfrm>
                <a:off x="5780249" y="2901527"/>
                <a:ext cx="44450" cy="571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Rectangle 91"/>
              <p:cNvSpPr>
                <a:spLocks noChangeArrowheads="1"/>
              </p:cNvSpPr>
              <p:nvPr/>
            </p:nvSpPr>
            <p:spPr bwMode="auto">
              <a:xfrm>
                <a:off x="5723099" y="2914227"/>
                <a:ext cx="46038" cy="444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Rectangle 92"/>
              <p:cNvSpPr>
                <a:spLocks noChangeArrowheads="1"/>
              </p:cNvSpPr>
              <p:nvPr/>
            </p:nvSpPr>
            <p:spPr bwMode="auto">
              <a:xfrm>
                <a:off x="5835811" y="2857077"/>
                <a:ext cx="46038" cy="10160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Rectangle 93"/>
              <p:cNvSpPr>
                <a:spLocks noChangeArrowheads="1"/>
              </p:cNvSpPr>
              <p:nvPr/>
            </p:nvSpPr>
            <p:spPr bwMode="auto">
              <a:xfrm>
                <a:off x="5892961" y="2868189"/>
                <a:ext cx="55563" cy="9048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Rectangle 94"/>
              <p:cNvSpPr>
                <a:spLocks noChangeArrowheads="1"/>
              </p:cNvSpPr>
              <p:nvPr/>
            </p:nvSpPr>
            <p:spPr bwMode="auto">
              <a:xfrm>
                <a:off x="5948524" y="2845964"/>
                <a:ext cx="57150" cy="1127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Rectangle 95"/>
              <p:cNvSpPr>
                <a:spLocks noChangeArrowheads="1"/>
              </p:cNvSpPr>
              <p:nvPr/>
            </p:nvSpPr>
            <p:spPr bwMode="auto">
              <a:xfrm>
                <a:off x="6005674" y="2812627"/>
                <a:ext cx="55563" cy="1460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Rectangle 96"/>
              <p:cNvSpPr>
                <a:spLocks noChangeArrowheads="1"/>
              </p:cNvSpPr>
              <p:nvPr/>
            </p:nvSpPr>
            <p:spPr bwMode="auto">
              <a:xfrm>
                <a:off x="6061236" y="2788814"/>
                <a:ext cx="57150" cy="16986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97"/>
              <p:cNvSpPr>
                <a:spLocks noEditPoints="1"/>
              </p:cNvSpPr>
              <p:nvPr/>
            </p:nvSpPr>
            <p:spPr bwMode="auto">
              <a:xfrm>
                <a:off x="5769136" y="421852"/>
                <a:ext cx="303213" cy="404812"/>
              </a:xfrm>
              <a:custGeom>
                <a:avLst/>
                <a:gdLst>
                  <a:gd name="T0" fmla="*/ 26 w 27"/>
                  <a:gd name="T1" fmla="*/ 18 h 36"/>
                  <a:gd name="T2" fmla="*/ 17 w 27"/>
                  <a:gd name="T3" fmla="*/ 6 h 36"/>
                  <a:gd name="T4" fmla="*/ 17 w 27"/>
                  <a:gd name="T5" fmla="*/ 5 h 36"/>
                  <a:gd name="T6" fmla="*/ 18 w 27"/>
                  <a:gd name="T7" fmla="*/ 3 h 36"/>
                  <a:gd name="T8" fmla="*/ 19 w 27"/>
                  <a:gd name="T9" fmla="*/ 2 h 36"/>
                  <a:gd name="T10" fmla="*/ 19 w 27"/>
                  <a:gd name="T11" fmla="*/ 1 h 36"/>
                  <a:gd name="T12" fmla="*/ 19 w 27"/>
                  <a:gd name="T13" fmla="*/ 1 h 36"/>
                  <a:gd name="T14" fmla="*/ 17 w 27"/>
                  <a:gd name="T15" fmla="*/ 1 h 36"/>
                  <a:gd name="T16" fmla="*/ 9 w 27"/>
                  <a:gd name="T17" fmla="*/ 1 h 36"/>
                  <a:gd name="T18" fmla="*/ 9 w 27"/>
                  <a:gd name="T19" fmla="*/ 3 h 36"/>
                  <a:gd name="T20" fmla="*/ 11 w 27"/>
                  <a:gd name="T21" fmla="*/ 5 h 36"/>
                  <a:gd name="T22" fmla="*/ 11 w 27"/>
                  <a:gd name="T23" fmla="*/ 6 h 36"/>
                  <a:gd name="T24" fmla="*/ 0 w 27"/>
                  <a:gd name="T25" fmla="*/ 27 h 36"/>
                  <a:gd name="T26" fmla="*/ 14 w 27"/>
                  <a:gd name="T27" fmla="*/ 36 h 36"/>
                  <a:gd name="T28" fmla="*/ 26 w 27"/>
                  <a:gd name="T29" fmla="*/ 32 h 36"/>
                  <a:gd name="T30" fmla="*/ 27 w 27"/>
                  <a:gd name="T31" fmla="*/ 27 h 36"/>
                  <a:gd name="T32" fmla="*/ 10 w 27"/>
                  <a:gd name="T33" fmla="*/ 2 h 36"/>
                  <a:gd name="T34" fmla="*/ 9 w 27"/>
                  <a:gd name="T35" fmla="*/ 2 h 36"/>
                  <a:gd name="T36" fmla="*/ 17 w 27"/>
                  <a:gd name="T37" fmla="*/ 2 h 36"/>
                  <a:gd name="T38" fmla="*/ 17 w 27"/>
                  <a:gd name="T39" fmla="*/ 3 h 36"/>
                  <a:gd name="T40" fmla="*/ 12 w 27"/>
                  <a:gd name="T41" fmla="*/ 4 h 36"/>
                  <a:gd name="T42" fmla="*/ 17 w 27"/>
                  <a:gd name="T43" fmla="*/ 5 h 36"/>
                  <a:gd name="T44" fmla="*/ 17 w 27"/>
                  <a:gd name="T45" fmla="*/ 6 h 36"/>
                  <a:gd name="T46" fmla="*/ 12 w 27"/>
                  <a:gd name="T47" fmla="*/ 6 h 36"/>
                  <a:gd name="T48" fmla="*/ 11 w 27"/>
                  <a:gd name="T49" fmla="*/ 6 h 36"/>
                  <a:gd name="T50" fmla="*/ 11 w 27"/>
                  <a:gd name="T51" fmla="*/ 5 h 36"/>
                  <a:gd name="T52" fmla="*/ 12 w 27"/>
                  <a:gd name="T53" fmla="*/ 5 h 36"/>
                  <a:gd name="T54" fmla="*/ 17 w 27"/>
                  <a:gd name="T55" fmla="*/ 5 h 36"/>
                  <a:gd name="T56" fmla="*/ 26 w 27"/>
                  <a:gd name="T57" fmla="*/ 32 h 36"/>
                  <a:gd name="T58" fmla="*/ 2 w 27"/>
                  <a:gd name="T59" fmla="*/ 32 h 36"/>
                  <a:gd name="T60" fmla="*/ 2 w 27"/>
                  <a:gd name="T61" fmla="*/ 18 h 36"/>
                  <a:gd name="T62" fmla="*/ 2 w 27"/>
                  <a:gd name="T63" fmla="*/ 18 h 36"/>
                  <a:gd name="T64" fmla="*/ 17 w 27"/>
                  <a:gd name="T65" fmla="*/ 7 h 36"/>
                  <a:gd name="T66" fmla="*/ 25 w 27"/>
                  <a:gd name="T67" fmla="*/ 18 h 36"/>
                  <a:gd name="T68" fmla="*/ 26 w 27"/>
                  <a:gd name="T69" fmla="*/ 21 h 36"/>
                  <a:gd name="T70" fmla="*/ 26 w 27"/>
                  <a:gd name="T71" fmla="*/ 32 h 36"/>
                  <a:gd name="T72" fmla="*/ 14 w 27"/>
                  <a:gd name="T73" fmla="*/ 14 h 36"/>
                  <a:gd name="T74" fmla="*/ 17 w 27"/>
                  <a:gd name="T75" fmla="*/ 17 h 36"/>
                  <a:gd name="T76" fmla="*/ 18 w 27"/>
                  <a:gd name="T77" fmla="*/ 18 h 36"/>
                  <a:gd name="T78" fmla="*/ 18 w 27"/>
                  <a:gd name="T79" fmla="*/ 14 h 36"/>
                  <a:gd name="T80" fmla="*/ 14 w 27"/>
                  <a:gd name="T81" fmla="*/ 11 h 36"/>
                  <a:gd name="T82" fmla="*/ 13 w 27"/>
                  <a:gd name="T83" fmla="*/ 12 h 36"/>
                  <a:gd name="T84" fmla="*/ 10 w 27"/>
                  <a:gd name="T85" fmla="*/ 14 h 36"/>
                  <a:gd name="T86" fmla="*/ 10 w 27"/>
                  <a:gd name="T87" fmla="*/ 19 h 36"/>
                  <a:gd name="T88" fmla="*/ 13 w 27"/>
                  <a:gd name="T89" fmla="*/ 27 h 36"/>
                  <a:gd name="T90" fmla="*/ 10 w 27"/>
                  <a:gd name="T91" fmla="*/ 23 h 36"/>
                  <a:gd name="T92" fmla="*/ 9 w 27"/>
                  <a:gd name="T93" fmla="*/ 27 h 36"/>
                  <a:gd name="T94" fmla="*/ 13 w 27"/>
                  <a:gd name="T95" fmla="*/ 29 h 36"/>
                  <a:gd name="T96" fmla="*/ 14 w 27"/>
                  <a:gd name="T97" fmla="*/ 30 h 36"/>
                  <a:gd name="T98" fmla="*/ 18 w 27"/>
                  <a:gd name="T99" fmla="*/ 28 h 36"/>
                  <a:gd name="T100" fmla="*/ 18 w 27"/>
                  <a:gd name="T101" fmla="*/ 22 h 36"/>
                  <a:gd name="T102" fmla="*/ 13 w 27"/>
                  <a:gd name="T103" fmla="*/ 18 h 36"/>
                  <a:gd name="T104" fmla="*/ 12 w 27"/>
                  <a:gd name="T105" fmla="*/ 14 h 36"/>
                  <a:gd name="T106" fmla="*/ 13 w 27"/>
                  <a:gd name="T107" fmla="*/ 18 h 36"/>
                  <a:gd name="T108" fmla="*/ 14 w 27"/>
                  <a:gd name="T109" fmla="*/ 27 h 36"/>
                  <a:gd name="T110" fmla="*/ 16 w 27"/>
                  <a:gd name="T111" fmla="*/ 24 h 36"/>
                  <a:gd name="T112" fmla="*/ 16 w 27"/>
                  <a:gd name="T113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36">
                    <a:moveTo>
                      <a:pt x="27" y="27"/>
                    </a:moveTo>
                    <a:cubicBezTo>
                      <a:pt x="27" y="23"/>
                      <a:pt x="26" y="18"/>
                      <a:pt x="26" y="18"/>
                    </a:cubicBezTo>
                    <a:cubicBezTo>
                      <a:pt x="26" y="12"/>
                      <a:pt x="22" y="8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4"/>
                      <a:pt x="18" y="3"/>
                    </a:cubicBezTo>
                    <a:cubicBezTo>
                      <a:pt x="18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5" y="1"/>
                      <a:pt x="12" y="0"/>
                      <a:pt x="11" y="0"/>
                    </a:cubicBezTo>
                    <a:cubicBezTo>
                      <a:pt x="10" y="0"/>
                      <a:pt x="9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cubicBezTo>
                      <a:pt x="10" y="4"/>
                      <a:pt x="11" y="4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2" y="12"/>
                      <a:pt x="2" y="18"/>
                    </a:cubicBezTo>
                    <a:cubicBezTo>
                      <a:pt x="1" y="18"/>
                      <a:pt x="0" y="23"/>
                      <a:pt x="0" y="27"/>
                    </a:cubicBezTo>
                    <a:cubicBezTo>
                      <a:pt x="0" y="29"/>
                      <a:pt x="1" y="31"/>
                      <a:pt x="2" y="33"/>
                    </a:cubicBezTo>
                    <a:cubicBezTo>
                      <a:pt x="4" y="35"/>
                      <a:pt x="9" y="36"/>
                      <a:pt x="14" y="36"/>
                    </a:cubicBezTo>
                    <a:cubicBezTo>
                      <a:pt x="19" y="36"/>
                      <a:pt x="24" y="35"/>
                      <a:pt x="26" y="33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1"/>
                      <a:pt x="27" y="29"/>
                      <a:pt x="27" y="27"/>
                    </a:cubicBezTo>
                    <a:close/>
                    <a:moveTo>
                      <a:pt x="11" y="3"/>
                    </a:move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5" y="2"/>
                      <a:pt x="17" y="2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6" y="4"/>
                      <a:pt x="16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lose/>
                    <a:moveTo>
                      <a:pt x="17" y="5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lose/>
                    <a:moveTo>
                      <a:pt x="26" y="32"/>
                    </a:moveTo>
                    <a:cubicBezTo>
                      <a:pt x="24" y="34"/>
                      <a:pt x="19" y="35"/>
                      <a:pt x="14" y="35"/>
                    </a:cubicBezTo>
                    <a:cubicBezTo>
                      <a:pt x="9" y="35"/>
                      <a:pt x="4" y="34"/>
                      <a:pt x="2" y="32"/>
                    </a:cubicBezTo>
                    <a:cubicBezTo>
                      <a:pt x="2" y="31"/>
                      <a:pt x="1" y="29"/>
                      <a:pt x="1" y="27"/>
                    </a:cubicBezTo>
                    <a:cubicBezTo>
                      <a:pt x="1" y="23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3"/>
                      <a:pt x="6" y="9"/>
                      <a:pt x="11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2" y="9"/>
                      <a:pt x="25" y="13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6" y="19"/>
                      <a:pt x="26" y="21"/>
                    </a:cubicBezTo>
                    <a:cubicBezTo>
                      <a:pt x="26" y="23"/>
                      <a:pt x="27" y="25"/>
                      <a:pt x="27" y="27"/>
                    </a:cubicBezTo>
                    <a:cubicBezTo>
                      <a:pt x="27" y="29"/>
                      <a:pt x="26" y="31"/>
                      <a:pt x="26" y="32"/>
                    </a:cubicBezTo>
                    <a:close/>
                    <a:moveTo>
                      <a:pt x="14" y="19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4"/>
                      <a:pt x="16" y="14"/>
                      <a:pt x="16" y="15"/>
                    </a:cubicBezTo>
                    <a:cubicBezTo>
                      <a:pt x="17" y="15"/>
                      <a:pt x="17" y="16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6" y="13"/>
                      <a:pt x="14" y="13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1" y="13"/>
                      <a:pt x="10" y="14"/>
                    </a:cubicBezTo>
                    <a:cubicBezTo>
                      <a:pt x="9" y="15"/>
                      <a:pt x="9" y="16"/>
                      <a:pt x="9" y="17"/>
                    </a:cubicBezTo>
                    <a:cubicBezTo>
                      <a:pt x="9" y="18"/>
                      <a:pt x="9" y="19"/>
                      <a:pt x="10" y="19"/>
                    </a:cubicBezTo>
                    <a:cubicBezTo>
                      <a:pt x="10" y="20"/>
                      <a:pt x="12" y="21"/>
                      <a:pt x="13" y="2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7"/>
                      <a:pt x="11" y="26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9" y="27"/>
                      <a:pt x="19" y="26"/>
                      <a:pt x="19" y="25"/>
                    </a:cubicBezTo>
                    <a:cubicBezTo>
                      <a:pt x="19" y="24"/>
                      <a:pt x="19" y="23"/>
                      <a:pt x="18" y="22"/>
                    </a:cubicBezTo>
                    <a:cubicBezTo>
                      <a:pt x="18" y="21"/>
                      <a:pt x="16" y="20"/>
                      <a:pt x="14" y="19"/>
                    </a:cubicBezTo>
                    <a:close/>
                    <a:moveTo>
                      <a:pt x="13" y="18"/>
                    </a:moveTo>
                    <a:cubicBezTo>
                      <a:pt x="12" y="17"/>
                      <a:pt x="11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3" y="14"/>
                      <a:pt x="13" y="14"/>
                    </a:cubicBezTo>
                    <a:lnTo>
                      <a:pt x="13" y="18"/>
                    </a:lnTo>
                    <a:close/>
                    <a:moveTo>
                      <a:pt x="16" y="27"/>
                    </a:moveTo>
                    <a:cubicBezTo>
                      <a:pt x="15" y="27"/>
                      <a:pt x="15" y="27"/>
                      <a:pt x="14" y="27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5"/>
                      <a:pt x="17" y="25"/>
                      <a:pt x="17" y="26"/>
                    </a:cubicBezTo>
                    <a:cubicBezTo>
                      <a:pt x="16" y="26"/>
                      <a:pt x="16" y="27"/>
                      <a:pt x="16" y="2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98"/>
              <p:cNvSpPr>
                <a:spLocks noEditPoints="1"/>
              </p:cNvSpPr>
              <p:nvPr/>
            </p:nvSpPr>
            <p:spPr bwMode="auto">
              <a:xfrm>
                <a:off x="5881849" y="1537864"/>
                <a:ext cx="247650" cy="338137"/>
              </a:xfrm>
              <a:custGeom>
                <a:avLst/>
                <a:gdLst>
                  <a:gd name="T0" fmla="*/ 22 w 22"/>
                  <a:gd name="T1" fmla="*/ 10 h 30"/>
                  <a:gd name="T2" fmla="*/ 21 w 22"/>
                  <a:gd name="T3" fmla="*/ 8 h 30"/>
                  <a:gd name="T4" fmla="*/ 14 w 22"/>
                  <a:gd name="T5" fmla="*/ 1 h 30"/>
                  <a:gd name="T6" fmla="*/ 13 w 22"/>
                  <a:gd name="T7" fmla="*/ 1 h 30"/>
                  <a:gd name="T8" fmla="*/ 12 w 22"/>
                  <a:gd name="T9" fmla="*/ 1 h 30"/>
                  <a:gd name="T10" fmla="*/ 12 w 22"/>
                  <a:gd name="T11" fmla="*/ 0 h 30"/>
                  <a:gd name="T12" fmla="*/ 3 w 22"/>
                  <a:gd name="T13" fmla="*/ 0 h 30"/>
                  <a:gd name="T14" fmla="*/ 0 w 22"/>
                  <a:gd name="T15" fmla="*/ 4 h 30"/>
                  <a:gd name="T16" fmla="*/ 0 w 22"/>
                  <a:gd name="T17" fmla="*/ 13 h 30"/>
                  <a:gd name="T18" fmla="*/ 1 w 22"/>
                  <a:gd name="T19" fmla="*/ 11 h 30"/>
                  <a:gd name="T20" fmla="*/ 2 w 22"/>
                  <a:gd name="T21" fmla="*/ 11 h 30"/>
                  <a:gd name="T22" fmla="*/ 2 w 22"/>
                  <a:gd name="T23" fmla="*/ 4 h 30"/>
                  <a:gd name="T24" fmla="*/ 3 w 22"/>
                  <a:gd name="T25" fmla="*/ 3 h 30"/>
                  <a:gd name="T26" fmla="*/ 11 w 22"/>
                  <a:gd name="T27" fmla="*/ 3 h 30"/>
                  <a:gd name="T28" fmla="*/ 11 w 22"/>
                  <a:gd name="T29" fmla="*/ 7 h 30"/>
                  <a:gd name="T30" fmla="*/ 15 w 22"/>
                  <a:gd name="T31" fmla="*/ 11 h 30"/>
                  <a:gd name="T32" fmla="*/ 19 w 22"/>
                  <a:gd name="T33" fmla="*/ 11 h 30"/>
                  <a:gd name="T34" fmla="*/ 19 w 22"/>
                  <a:gd name="T35" fmla="*/ 27 h 30"/>
                  <a:gd name="T36" fmla="*/ 18 w 22"/>
                  <a:gd name="T37" fmla="*/ 28 h 30"/>
                  <a:gd name="T38" fmla="*/ 3 w 22"/>
                  <a:gd name="T39" fmla="*/ 28 h 30"/>
                  <a:gd name="T40" fmla="*/ 2 w 22"/>
                  <a:gd name="T41" fmla="*/ 27 h 30"/>
                  <a:gd name="T42" fmla="*/ 2 w 22"/>
                  <a:gd name="T43" fmla="*/ 25 h 30"/>
                  <a:gd name="T44" fmla="*/ 1 w 22"/>
                  <a:gd name="T45" fmla="*/ 26 h 30"/>
                  <a:gd name="T46" fmla="*/ 0 w 22"/>
                  <a:gd name="T47" fmla="*/ 27 h 30"/>
                  <a:gd name="T48" fmla="*/ 3 w 22"/>
                  <a:gd name="T49" fmla="*/ 30 h 30"/>
                  <a:gd name="T50" fmla="*/ 18 w 22"/>
                  <a:gd name="T51" fmla="*/ 30 h 30"/>
                  <a:gd name="T52" fmla="*/ 22 w 22"/>
                  <a:gd name="T53" fmla="*/ 27 h 30"/>
                  <a:gd name="T54" fmla="*/ 22 w 22"/>
                  <a:gd name="T55" fmla="*/ 10 h 30"/>
                  <a:gd name="T56" fmla="*/ 13 w 22"/>
                  <a:gd name="T57" fmla="*/ 7 h 30"/>
                  <a:gd name="T58" fmla="*/ 13 w 22"/>
                  <a:gd name="T59" fmla="*/ 5 h 30"/>
                  <a:gd name="T60" fmla="*/ 13 w 22"/>
                  <a:gd name="T61" fmla="*/ 4 h 30"/>
                  <a:gd name="T62" fmla="*/ 18 w 22"/>
                  <a:gd name="T63" fmla="*/ 9 h 30"/>
                  <a:gd name="T64" fmla="*/ 17 w 22"/>
                  <a:gd name="T65" fmla="*/ 9 h 30"/>
                  <a:gd name="T66" fmla="*/ 15 w 22"/>
                  <a:gd name="T67" fmla="*/ 9 h 30"/>
                  <a:gd name="T68" fmla="*/ 13 w 22"/>
                  <a:gd name="T6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0">
                    <a:moveTo>
                      <a:pt x="22" y="10"/>
                    </a:moveTo>
                    <a:cubicBezTo>
                      <a:pt x="21" y="9"/>
                      <a:pt x="21" y="8"/>
                      <a:pt x="21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1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3" y="11"/>
                      <a:pt x="15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8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2" y="27"/>
                      <a:pt x="2" y="2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1" y="30"/>
                      <a:pt x="3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30"/>
                      <a:pt x="22" y="28"/>
                      <a:pt x="22" y="27"/>
                    </a:cubicBezTo>
                    <a:cubicBezTo>
                      <a:pt x="22" y="10"/>
                      <a:pt x="22" y="10"/>
                      <a:pt x="22" y="10"/>
                    </a:cubicBezTo>
                    <a:close/>
                    <a:moveTo>
                      <a:pt x="13" y="7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3" y="8"/>
                      <a:pt x="13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99"/>
              <p:cNvSpPr>
                <a:spLocks/>
              </p:cNvSpPr>
              <p:nvPr/>
            </p:nvSpPr>
            <p:spPr bwMode="auto">
              <a:xfrm>
                <a:off x="6050124" y="1729952"/>
                <a:ext cx="46038" cy="22225"/>
              </a:xfrm>
              <a:custGeom>
                <a:avLst/>
                <a:gdLst>
                  <a:gd name="T0" fmla="*/ 0 w 4"/>
                  <a:gd name="T1" fmla="*/ 1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3 w 4"/>
                  <a:gd name="T9" fmla="*/ 0 h 2"/>
                  <a:gd name="T10" fmla="*/ 0 w 4"/>
                  <a:gd name="T11" fmla="*/ 0 h 2"/>
                  <a:gd name="T12" fmla="*/ 0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00"/>
              <p:cNvSpPr>
                <a:spLocks/>
              </p:cNvSpPr>
              <p:nvPr/>
            </p:nvSpPr>
            <p:spPr bwMode="auto">
              <a:xfrm>
                <a:off x="6027899" y="1785514"/>
                <a:ext cx="68263" cy="22225"/>
              </a:xfrm>
              <a:custGeom>
                <a:avLst/>
                <a:gdLst>
                  <a:gd name="T0" fmla="*/ 5 w 6"/>
                  <a:gd name="T1" fmla="*/ 2 h 2"/>
                  <a:gd name="T2" fmla="*/ 6 w 6"/>
                  <a:gd name="T3" fmla="*/ 1 h 2"/>
                  <a:gd name="T4" fmla="*/ 5 w 6"/>
                  <a:gd name="T5" fmla="*/ 0 h 2"/>
                  <a:gd name="T6" fmla="*/ 1 w 6"/>
                  <a:gd name="T7" fmla="*/ 0 h 2"/>
                  <a:gd name="T8" fmla="*/ 0 w 6"/>
                  <a:gd name="T9" fmla="*/ 2 h 2"/>
                  <a:gd name="T10" fmla="*/ 5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01"/>
              <p:cNvSpPr>
                <a:spLocks noEditPoints="1"/>
              </p:cNvSpPr>
              <p:nvPr/>
            </p:nvSpPr>
            <p:spPr bwMode="auto">
              <a:xfrm>
                <a:off x="5723099" y="1650577"/>
                <a:ext cx="327025" cy="258762"/>
              </a:xfrm>
              <a:custGeom>
                <a:avLst/>
                <a:gdLst>
                  <a:gd name="T0" fmla="*/ 29 w 29"/>
                  <a:gd name="T1" fmla="*/ 7 h 23"/>
                  <a:gd name="T2" fmla="*/ 22 w 29"/>
                  <a:gd name="T3" fmla="*/ 0 h 23"/>
                  <a:gd name="T4" fmla="*/ 20 w 29"/>
                  <a:gd name="T5" fmla="*/ 0 h 23"/>
                  <a:gd name="T6" fmla="*/ 20 w 29"/>
                  <a:gd name="T7" fmla="*/ 0 h 23"/>
                  <a:gd name="T8" fmla="*/ 20 w 29"/>
                  <a:gd name="T9" fmla="*/ 0 h 23"/>
                  <a:gd name="T10" fmla="*/ 16 w 29"/>
                  <a:gd name="T11" fmla="*/ 1 h 23"/>
                  <a:gd name="T12" fmla="*/ 15 w 29"/>
                  <a:gd name="T13" fmla="*/ 2 h 23"/>
                  <a:gd name="T14" fmla="*/ 14 w 29"/>
                  <a:gd name="T15" fmla="*/ 3 h 23"/>
                  <a:gd name="T16" fmla="*/ 12 w 29"/>
                  <a:gd name="T17" fmla="*/ 6 h 23"/>
                  <a:gd name="T18" fmla="*/ 12 w 29"/>
                  <a:gd name="T19" fmla="*/ 8 h 23"/>
                  <a:gd name="T20" fmla="*/ 13 w 29"/>
                  <a:gd name="T21" fmla="*/ 10 h 23"/>
                  <a:gd name="T22" fmla="*/ 13 w 29"/>
                  <a:gd name="T23" fmla="*/ 10 h 23"/>
                  <a:gd name="T24" fmla="*/ 1 w 29"/>
                  <a:gd name="T25" fmla="*/ 18 h 23"/>
                  <a:gd name="T26" fmla="*/ 0 w 29"/>
                  <a:gd name="T27" fmla="*/ 20 h 23"/>
                  <a:gd name="T28" fmla="*/ 0 w 29"/>
                  <a:gd name="T29" fmla="*/ 20 h 23"/>
                  <a:gd name="T30" fmla="*/ 0 w 29"/>
                  <a:gd name="T31" fmla="*/ 20 h 23"/>
                  <a:gd name="T32" fmla="*/ 1 w 29"/>
                  <a:gd name="T33" fmla="*/ 22 h 23"/>
                  <a:gd name="T34" fmla="*/ 1 w 29"/>
                  <a:gd name="T35" fmla="*/ 22 h 23"/>
                  <a:gd name="T36" fmla="*/ 3 w 29"/>
                  <a:gd name="T37" fmla="*/ 23 h 23"/>
                  <a:gd name="T38" fmla="*/ 3 w 29"/>
                  <a:gd name="T39" fmla="*/ 23 h 23"/>
                  <a:gd name="T40" fmla="*/ 3 w 29"/>
                  <a:gd name="T41" fmla="*/ 23 h 23"/>
                  <a:gd name="T42" fmla="*/ 5 w 29"/>
                  <a:gd name="T43" fmla="*/ 23 h 23"/>
                  <a:gd name="T44" fmla="*/ 5 w 29"/>
                  <a:gd name="T45" fmla="*/ 22 h 23"/>
                  <a:gd name="T46" fmla="*/ 5 w 29"/>
                  <a:gd name="T47" fmla="*/ 22 h 23"/>
                  <a:gd name="T48" fmla="*/ 14 w 29"/>
                  <a:gd name="T49" fmla="*/ 16 h 23"/>
                  <a:gd name="T50" fmla="*/ 15 w 29"/>
                  <a:gd name="T51" fmla="*/ 15 h 23"/>
                  <a:gd name="T52" fmla="*/ 16 w 29"/>
                  <a:gd name="T53" fmla="*/ 15 h 23"/>
                  <a:gd name="T54" fmla="*/ 16 w 29"/>
                  <a:gd name="T55" fmla="*/ 15 h 23"/>
                  <a:gd name="T56" fmla="*/ 16 w 29"/>
                  <a:gd name="T57" fmla="*/ 15 h 23"/>
                  <a:gd name="T58" fmla="*/ 19 w 29"/>
                  <a:gd name="T59" fmla="*/ 16 h 23"/>
                  <a:gd name="T60" fmla="*/ 20 w 29"/>
                  <a:gd name="T61" fmla="*/ 16 h 23"/>
                  <a:gd name="T62" fmla="*/ 20 w 29"/>
                  <a:gd name="T63" fmla="*/ 16 h 23"/>
                  <a:gd name="T64" fmla="*/ 26 w 29"/>
                  <a:gd name="T65" fmla="*/ 14 h 23"/>
                  <a:gd name="T66" fmla="*/ 28 w 29"/>
                  <a:gd name="T67" fmla="*/ 12 h 23"/>
                  <a:gd name="T68" fmla="*/ 28 w 29"/>
                  <a:gd name="T69" fmla="*/ 10 h 23"/>
                  <a:gd name="T70" fmla="*/ 28 w 29"/>
                  <a:gd name="T71" fmla="*/ 10 h 23"/>
                  <a:gd name="T72" fmla="*/ 28 w 29"/>
                  <a:gd name="T73" fmla="*/ 9 h 23"/>
                  <a:gd name="T74" fmla="*/ 29 w 29"/>
                  <a:gd name="T75" fmla="*/ 8 h 23"/>
                  <a:gd name="T76" fmla="*/ 29 w 29"/>
                  <a:gd name="T77" fmla="*/ 8 h 23"/>
                  <a:gd name="T78" fmla="*/ 29 w 29"/>
                  <a:gd name="T79" fmla="*/ 7 h 23"/>
                  <a:gd name="T80" fmla="*/ 9 w 29"/>
                  <a:gd name="T81" fmla="*/ 18 h 23"/>
                  <a:gd name="T82" fmla="*/ 5 w 29"/>
                  <a:gd name="T83" fmla="*/ 21 h 23"/>
                  <a:gd name="T84" fmla="*/ 4 w 29"/>
                  <a:gd name="T85" fmla="*/ 22 h 23"/>
                  <a:gd name="T86" fmla="*/ 2 w 29"/>
                  <a:gd name="T87" fmla="*/ 21 h 23"/>
                  <a:gd name="T88" fmla="*/ 2 w 29"/>
                  <a:gd name="T89" fmla="*/ 20 h 23"/>
                  <a:gd name="T90" fmla="*/ 3 w 29"/>
                  <a:gd name="T91" fmla="*/ 19 h 23"/>
                  <a:gd name="T92" fmla="*/ 7 w 29"/>
                  <a:gd name="T93" fmla="*/ 16 h 23"/>
                  <a:gd name="T94" fmla="*/ 8 w 29"/>
                  <a:gd name="T95" fmla="*/ 15 h 23"/>
                  <a:gd name="T96" fmla="*/ 9 w 29"/>
                  <a:gd name="T97" fmla="*/ 16 h 23"/>
                  <a:gd name="T98" fmla="*/ 10 w 29"/>
                  <a:gd name="T99" fmla="*/ 17 h 23"/>
                  <a:gd name="T100" fmla="*/ 9 w 29"/>
                  <a:gd name="T101" fmla="*/ 18 h 23"/>
                  <a:gd name="T102" fmla="*/ 24 w 29"/>
                  <a:gd name="T103" fmla="*/ 12 h 23"/>
                  <a:gd name="T104" fmla="*/ 21 w 29"/>
                  <a:gd name="T105" fmla="*/ 13 h 23"/>
                  <a:gd name="T106" fmla="*/ 21 w 29"/>
                  <a:gd name="T107" fmla="*/ 13 h 23"/>
                  <a:gd name="T108" fmla="*/ 16 w 29"/>
                  <a:gd name="T109" fmla="*/ 10 h 23"/>
                  <a:gd name="T110" fmla="*/ 15 w 29"/>
                  <a:gd name="T111" fmla="*/ 8 h 23"/>
                  <a:gd name="T112" fmla="*/ 16 w 29"/>
                  <a:gd name="T113" fmla="*/ 5 h 23"/>
                  <a:gd name="T114" fmla="*/ 21 w 29"/>
                  <a:gd name="T115" fmla="*/ 2 h 23"/>
                  <a:gd name="T116" fmla="*/ 26 w 29"/>
                  <a:gd name="T117" fmla="*/ 7 h 23"/>
                  <a:gd name="T118" fmla="*/ 26 w 29"/>
                  <a:gd name="T119" fmla="*/ 8 h 23"/>
                  <a:gd name="T120" fmla="*/ 26 w 29"/>
                  <a:gd name="T121" fmla="*/ 9 h 23"/>
                  <a:gd name="T122" fmla="*/ 24 w 29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" h="23">
                    <a:moveTo>
                      <a:pt x="29" y="7"/>
                    </a:moveTo>
                    <a:cubicBezTo>
                      <a:pt x="28" y="4"/>
                      <a:pt x="26" y="1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4"/>
                      <a:pt x="13" y="5"/>
                      <a:pt x="12" y="6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9"/>
                      <a:pt x="12" y="9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3"/>
                      <a:pt x="5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5"/>
                      <a:pt x="18" y="16"/>
                      <a:pt x="19" y="16"/>
                    </a:cubicBezTo>
                    <a:cubicBezTo>
                      <a:pt x="19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5" y="15"/>
                      <a:pt x="26" y="14"/>
                    </a:cubicBezTo>
                    <a:cubicBezTo>
                      <a:pt x="27" y="13"/>
                      <a:pt x="27" y="12"/>
                      <a:pt x="28" y="12"/>
                    </a:cubicBezTo>
                    <a:cubicBezTo>
                      <a:pt x="28" y="11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9" y="9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lose/>
                    <a:moveTo>
                      <a:pt x="9" y="18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8"/>
                      <a:pt x="9" y="18"/>
                      <a:pt x="9" y="18"/>
                    </a:cubicBezTo>
                    <a:close/>
                    <a:moveTo>
                      <a:pt x="24" y="12"/>
                    </a:moveTo>
                    <a:cubicBezTo>
                      <a:pt x="24" y="12"/>
                      <a:pt x="22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8" y="13"/>
                      <a:pt x="17" y="12"/>
                      <a:pt x="16" y="10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5" y="6"/>
                      <a:pt x="16" y="5"/>
                    </a:cubicBezTo>
                    <a:cubicBezTo>
                      <a:pt x="17" y="3"/>
                      <a:pt x="18" y="2"/>
                      <a:pt x="21" y="2"/>
                    </a:cubicBezTo>
                    <a:cubicBezTo>
                      <a:pt x="23" y="2"/>
                      <a:pt x="26" y="4"/>
                      <a:pt x="26" y="7"/>
                    </a:cubicBezTo>
                    <a:cubicBezTo>
                      <a:pt x="26" y="7"/>
                      <a:pt x="26" y="7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ubicBezTo>
                      <a:pt x="25" y="10"/>
                      <a:pt x="25" y="11"/>
                      <a:pt x="24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02"/>
              <p:cNvSpPr>
                <a:spLocks/>
              </p:cNvSpPr>
              <p:nvPr/>
            </p:nvSpPr>
            <p:spPr bwMode="auto">
              <a:xfrm>
                <a:off x="5959636" y="17966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103"/>
              <p:cNvSpPr>
                <a:spLocks/>
              </p:cNvSpPr>
              <p:nvPr/>
            </p:nvSpPr>
            <p:spPr bwMode="auto">
              <a:xfrm>
                <a:off x="5959636" y="1785514"/>
                <a:ext cx="34925" cy="1111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104"/>
              <p:cNvSpPr>
                <a:spLocks/>
              </p:cNvSpPr>
              <p:nvPr/>
            </p:nvSpPr>
            <p:spPr bwMode="auto">
              <a:xfrm>
                <a:off x="5926299" y="1752177"/>
                <a:ext cx="68263" cy="33337"/>
              </a:xfrm>
              <a:custGeom>
                <a:avLst/>
                <a:gdLst>
                  <a:gd name="T0" fmla="*/ 6 w 6"/>
                  <a:gd name="T1" fmla="*/ 0 h 3"/>
                  <a:gd name="T2" fmla="*/ 6 w 6"/>
                  <a:gd name="T3" fmla="*/ 0 h 3"/>
                  <a:gd name="T4" fmla="*/ 6 w 6"/>
                  <a:gd name="T5" fmla="*/ 0 h 3"/>
                  <a:gd name="T6" fmla="*/ 6 w 6"/>
                  <a:gd name="T7" fmla="*/ 0 h 3"/>
                  <a:gd name="T8" fmla="*/ 2 w 6"/>
                  <a:gd name="T9" fmla="*/ 2 h 3"/>
                  <a:gd name="T10" fmla="*/ 1 w 6"/>
                  <a:gd name="T11" fmla="*/ 2 h 3"/>
                  <a:gd name="T12" fmla="*/ 0 w 6"/>
                  <a:gd name="T13" fmla="*/ 2 h 3"/>
                  <a:gd name="T14" fmla="*/ 0 w 6"/>
                  <a:gd name="T15" fmla="*/ 3 h 3"/>
                  <a:gd name="T16" fmla="*/ 0 w 6"/>
                  <a:gd name="T17" fmla="*/ 3 h 3"/>
                  <a:gd name="T18" fmla="*/ 2 w 6"/>
                  <a:gd name="T19" fmla="*/ 3 h 3"/>
                  <a:gd name="T20" fmla="*/ 2 w 6"/>
                  <a:gd name="T21" fmla="*/ 3 h 3"/>
                  <a:gd name="T22" fmla="*/ 3 w 6"/>
                  <a:gd name="T23" fmla="*/ 3 h 3"/>
                  <a:gd name="T24" fmla="*/ 5 w 6"/>
                  <a:gd name="T25" fmla="*/ 3 h 3"/>
                  <a:gd name="T26" fmla="*/ 6 w 6"/>
                  <a:gd name="T27" fmla="*/ 1 h 3"/>
                  <a:gd name="T28" fmla="*/ 6 w 6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4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105"/>
              <p:cNvSpPr>
                <a:spLocks/>
              </p:cNvSpPr>
              <p:nvPr/>
            </p:nvSpPr>
            <p:spPr bwMode="auto">
              <a:xfrm>
                <a:off x="8315486" y="1007639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106"/>
              <p:cNvSpPr>
                <a:spLocks/>
              </p:cNvSpPr>
              <p:nvPr/>
            </p:nvSpPr>
            <p:spPr bwMode="auto">
              <a:xfrm>
                <a:off x="8269449" y="1560089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107"/>
              <p:cNvSpPr>
                <a:spLocks noEditPoints="1"/>
              </p:cNvSpPr>
              <p:nvPr/>
            </p:nvSpPr>
            <p:spPr bwMode="auto">
              <a:xfrm>
                <a:off x="8439311" y="1560089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108"/>
              <p:cNvSpPr>
                <a:spLocks noEditPoints="1"/>
              </p:cNvSpPr>
              <p:nvPr/>
            </p:nvSpPr>
            <p:spPr bwMode="auto">
              <a:xfrm>
                <a:off x="8326599" y="1548977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109"/>
              <p:cNvSpPr>
                <a:spLocks/>
              </p:cNvSpPr>
              <p:nvPr/>
            </p:nvSpPr>
            <p:spPr bwMode="auto">
              <a:xfrm>
                <a:off x="8315486" y="2169689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110"/>
              <p:cNvSpPr>
                <a:spLocks/>
              </p:cNvSpPr>
              <p:nvPr/>
            </p:nvSpPr>
            <p:spPr bwMode="auto">
              <a:xfrm>
                <a:off x="8439311" y="2101427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111"/>
              <p:cNvSpPr>
                <a:spLocks/>
              </p:cNvSpPr>
              <p:nvPr/>
            </p:nvSpPr>
            <p:spPr bwMode="auto">
              <a:xfrm>
                <a:off x="8269449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112"/>
              <p:cNvSpPr>
                <a:spLocks/>
              </p:cNvSpPr>
              <p:nvPr/>
            </p:nvSpPr>
            <p:spPr bwMode="auto">
              <a:xfrm>
                <a:off x="8269449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113"/>
              <p:cNvSpPr>
                <a:spLocks/>
              </p:cNvSpPr>
              <p:nvPr/>
            </p:nvSpPr>
            <p:spPr bwMode="auto">
              <a:xfrm>
                <a:off x="8269449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114"/>
              <p:cNvSpPr>
                <a:spLocks/>
              </p:cNvSpPr>
              <p:nvPr/>
            </p:nvSpPr>
            <p:spPr bwMode="auto">
              <a:xfrm>
                <a:off x="8269449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115"/>
              <p:cNvSpPr>
                <a:spLocks/>
              </p:cNvSpPr>
              <p:nvPr/>
            </p:nvSpPr>
            <p:spPr bwMode="auto">
              <a:xfrm>
                <a:off x="8269449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16"/>
              <p:cNvSpPr>
                <a:spLocks/>
              </p:cNvSpPr>
              <p:nvPr/>
            </p:nvSpPr>
            <p:spPr bwMode="auto">
              <a:xfrm>
                <a:off x="8269449" y="2755477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117"/>
              <p:cNvSpPr>
                <a:spLocks/>
              </p:cNvSpPr>
              <p:nvPr/>
            </p:nvSpPr>
            <p:spPr bwMode="auto">
              <a:xfrm>
                <a:off x="8269449" y="2711027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18"/>
              <p:cNvSpPr>
                <a:spLocks/>
              </p:cNvSpPr>
              <p:nvPr/>
            </p:nvSpPr>
            <p:spPr bwMode="auto">
              <a:xfrm>
                <a:off x="8269449" y="2664989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119"/>
              <p:cNvSpPr>
                <a:spLocks/>
              </p:cNvSpPr>
              <p:nvPr/>
            </p:nvSpPr>
            <p:spPr bwMode="auto">
              <a:xfrm>
                <a:off x="8348824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20"/>
              <p:cNvSpPr>
                <a:spLocks/>
              </p:cNvSpPr>
              <p:nvPr/>
            </p:nvSpPr>
            <p:spPr bwMode="auto">
              <a:xfrm>
                <a:off x="8348824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21"/>
              <p:cNvSpPr>
                <a:spLocks/>
              </p:cNvSpPr>
              <p:nvPr/>
            </p:nvSpPr>
            <p:spPr bwMode="auto">
              <a:xfrm>
                <a:off x="8348824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22"/>
              <p:cNvSpPr>
                <a:spLocks/>
              </p:cNvSpPr>
              <p:nvPr/>
            </p:nvSpPr>
            <p:spPr bwMode="auto">
              <a:xfrm>
                <a:off x="8348824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123"/>
              <p:cNvSpPr>
                <a:spLocks/>
              </p:cNvSpPr>
              <p:nvPr/>
            </p:nvSpPr>
            <p:spPr bwMode="auto">
              <a:xfrm>
                <a:off x="8348824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24"/>
              <p:cNvSpPr>
                <a:spLocks/>
              </p:cNvSpPr>
              <p:nvPr/>
            </p:nvSpPr>
            <p:spPr bwMode="auto">
              <a:xfrm>
                <a:off x="8428199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125"/>
              <p:cNvSpPr>
                <a:spLocks/>
              </p:cNvSpPr>
              <p:nvPr/>
            </p:nvSpPr>
            <p:spPr bwMode="auto">
              <a:xfrm>
                <a:off x="8428199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26"/>
              <p:cNvSpPr>
                <a:spLocks/>
              </p:cNvSpPr>
              <p:nvPr/>
            </p:nvSpPr>
            <p:spPr bwMode="auto">
              <a:xfrm>
                <a:off x="8428199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127"/>
              <p:cNvSpPr>
                <a:spLocks/>
              </p:cNvSpPr>
              <p:nvPr/>
            </p:nvSpPr>
            <p:spPr bwMode="auto">
              <a:xfrm>
                <a:off x="8428199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128"/>
              <p:cNvSpPr>
                <a:spLocks/>
              </p:cNvSpPr>
              <p:nvPr/>
            </p:nvSpPr>
            <p:spPr bwMode="auto">
              <a:xfrm>
                <a:off x="8428199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129"/>
              <p:cNvSpPr>
                <a:spLocks/>
              </p:cNvSpPr>
              <p:nvPr/>
            </p:nvSpPr>
            <p:spPr bwMode="auto">
              <a:xfrm>
                <a:off x="8428199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130"/>
              <p:cNvSpPr>
                <a:spLocks/>
              </p:cNvSpPr>
              <p:nvPr/>
            </p:nvSpPr>
            <p:spPr bwMode="auto">
              <a:xfrm>
                <a:off x="8505986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131"/>
              <p:cNvSpPr>
                <a:spLocks/>
              </p:cNvSpPr>
              <p:nvPr/>
            </p:nvSpPr>
            <p:spPr bwMode="auto">
              <a:xfrm>
                <a:off x="8505986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132"/>
              <p:cNvSpPr>
                <a:spLocks/>
              </p:cNvSpPr>
              <p:nvPr/>
            </p:nvSpPr>
            <p:spPr bwMode="auto">
              <a:xfrm>
                <a:off x="8505986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133"/>
              <p:cNvSpPr>
                <a:spLocks/>
              </p:cNvSpPr>
              <p:nvPr/>
            </p:nvSpPr>
            <p:spPr bwMode="auto">
              <a:xfrm>
                <a:off x="8505986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34"/>
              <p:cNvSpPr>
                <a:spLocks/>
              </p:cNvSpPr>
              <p:nvPr/>
            </p:nvSpPr>
            <p:spPr bwMode="auto">
              <a:xfrm>
                <a:off x="8505986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35"/>
              <p:cNvSpPr>
                <a:spLocks/>
              </p:cNvSpPr>
              <p:nvPr/>
            </p:nvSpPr>
            <p:spPr bwMode="auto">
              <a:xfrm>
                <a:off x="8585361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36"/>
              <p:cNvSpPr>
                <a:spLocks/>
              </p:cNvSpPr>
              <p:nvPr/>
            </p:nvSpPr>
            <p:spPr bwMode="auto">
              <a:xfrm>
                <a:off x="8585361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37"/>
              <p:cNvSpPr>
                <a:spLocks/>
              </p:cNvSpPr>
              <p:nvPr/>
            </p:nvSpPr>
            <p:spPr bwMode="auto">
              <a:xfrm>
                <a:off x="8585361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38"/>
              <p:cNvSpPr>
                <a:spLocks/>
              </p:cNvSpPr>
              <p:nvPr/>
            </p:nvSpPr>
            <p:spPr bwMode="auto">
              <a:xfrm>
                <a:off x="8585361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39"/>
              <p:cNvSpPr>
                <a:spLocks/>
              </p:cNvSpPr>
              <p:nvPr/>
            </p:nvSpPr>
            <p:spPr bwMode="auto">
              <a:xfrm>
                <a:off x="8585361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40"/>
              <p:cNvSpPr>
                <a:spLocks/>
              </p:cNvSpPr>
              <p:nvPr/>
            </p:nvSpPr>
            <p:spPr bwMode="auto">
              <a:xfrm>
                <a:off x="8585361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141"/>
              <p:cNvSpPr>
                <a:spLocks/>
              </p:cNvSpPr>
              <p:nvPr/>
            </p:nvSpPr>
            <p:spPr bwMode="auto">
              <a:xfrm>
                <a:off x="8585361" y="2711027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Oval 142"/>
              <p:cNvSpPr>
                <a:spLocks noChangeArrowheads="1"/>
              </p:cNvSpPr>
              <p:nvPr/>
            </p:nvSpPr>
            <p:spPr bwMode="auto">
              <a:xfrm>
                <a:off x="8415499" y="3353964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Oval 143"/>
              <p:cNvSpPr>
                <a:spLocks noChangeArrowheads="1"/>
              </p:cNvSpPr>
              <p:nvPr/>
            </p:nvSpPr>
            <p:spPr bwMode="auto">
              <a:xfrm>
                <a:off x="8428199" y="3601614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144"/>
              <p:cNvSpPr>
                <a:spLocks noEditPoints="1"/>
              </p:cNvSpPr>
              <p:nvPr/>
            </p:nvSpPr>
            <p:spPr bwMode="auto">
              <a:xfrm>
                <a:off x="8337711" y="3263477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87" name="组合 386"/>
              <p:cNvGrpSpPr/>
              <p:nvPr/>
            </p:nvGrpSpPr>
            <p:grpSpPr>
              <a:xfrm>
                <a:off x="8280561" y="3871489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388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91" name="Rectangle 148"/>
              <p:cNvSpPr>
                <a:spLocks noChangeArrowheads="1"/>
              </p:cNvSpPr>
              <p:nvPr/>
            </p:nvSpPr>
            <p:spPr bwMode="auto">
              <a:xfrm>
                <a:off x="8539324" y="625052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49"/>
              <p:cNvSpPr>
                <a:spLocks noEditPoints="1"/>
              </p:cNvSpPr>
              <p:nvPr/>
            </p:nvSpPr>
            <p:spPr bwMode="auto">
              <a:xfrm>
                <a:off x="8539324" y="466302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50"/>
              <p:cNvSpPr>
                <a:spLocks noEditPoints="1"/>
              </p:cNvSpPr>
              <p:nvPr/>
            </p:nvSpPr>
            <p:spPr bwMode="auto">
              <a:xfrm>
                <a:off x="8247224" y="669502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51"/>
              <p:cNvSpPr>
                <a:spLocks/>
              </p:cNvSpPr>
              <p:nvPr/>
            </p:nvSpPr>
            <p:spPr bwMode="auto">
              <a:xfrm>
                <a:off x="8236111" y="466302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52"/>
              <p:cNvSpPr>
                <a:spLocks noEditPoints="1"/>
              </p:cNvSpPr>
              <p:nvPr/>
            </p:nvSpPr>
            <p:spPr bwMode="auto">
              <a:xfrm>
                <a:off x="7650324" y="996527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53"/>
              <p:cNvSpPr>
                <a:spLocks noEditPoints="1"/>
              </p:cNvSpPr>
              <p:nvPr/>
            </p:nvSpPr>
            <p:spPr bwMode="auto">
              <a:xfrm>
                <a:off x="7796374" y="42185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54"/>
              <p:cNvSpPr>
                <a:spLocks/>
              </p:cNvSpPr>
              <p:nvPr/>
            </p:nvSpPr>
            <p:spPr bwMode="auto">
              <a:xfrm>
                <a:off x="7616986" y="556789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55"/>
              <p:cNvSpPr>
                <a:spLocks/>
              </p:cNvSpPr>
              <p:nvPr/>
            </p:nvSpPr>
            <p:spPr bwMode="auto">
              <a:xfrm>
                <a:off x="7616986" y="2147464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56"/>
              <p:cNvSpPr>
                <a:spLocks/>
              </p:cNvSpPr>
              <p:nvPr/>
            </p:nvSpPr>
            <p:spPr bwMode="auto">
              <a:xfrm>
                <a:off x="7716999" y="2147464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57"/>
              <p:cNvSpPr>
                <a:spLocks/>
              </p:cNvSpPr>
              <p:nvPr/>
            </p:nvSpPr>
            <p:spPr bwMode="auto">
              <a:xfrm>
                <a:off x="7829711" y="2147464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58"/>
              <p:cNvSpPr>
                <a:spLocks/>
              </p:cNvSpPr>
              <p:nvPr/>
            </p:nvSpPr>
            <p:spPr bwMode="auto">
              <a:xfrm>
                <a:off x="7942424" y="2147464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159"/>
              <p:cNvSpPr>
                <a:spLocks noEditPoints="1"/>
              </p:cNvSpPr>
              <p:nvPr/>
            </p:nvSpPr>
            <p:spPr bwMode="auto">
              <a:xfrm>
                <a:off x="7650324" y="2676102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160"/>
              <p:cNvSpPr>
                <a:spLocks noEditPoints="1"/>
              </p:cNvSpPr>
              <p:nvPr/>
            </p:nvSpPr>
            <p:spPr bwMode="auto">
              <a:xfrm>
                <a:off x="7751924" y="2788814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161"/>
              <p:cNvSpPr>
                <a:spLocks/>
              </p:cNvSpPr>
              <p:nvPr/>
            </p:nvSpPr>
            <p:spPr bwMode="auto">
              <a:xfrm>
                <a:off x="7672549" y="3285702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162"/>
              <p:cNvSpPr>
                <a:spLocks/>
              </p:cNvSpPr>
              <p:nvPr/>
            </p:nvSpPr>
            <p:spPr bwMode="auto">
              <a:xfrm>
                <a:off x="7763036" y="3376189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163"/>
              <p:cNvSpPr>
                <a:spLocks noEditPoints="1"/>
              </p:cNvSpPr>
              <p:nvPr/>
            </p:nvSpPr>
            <p:spPr bwMode="auto">
              <a:xfrm>
                <a:off x="7650324" y="3455564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64"/>
              <p:cNvSpPr>
                <a:spLocks/>
              </p:cNvSpPr>
              <p:nvPr/>
            </p:nvSpPr>
            <p:spPr bwMode="auto">
              <a:xfrm>
                <a:off x="7683661" y="3477789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65"/>
              <p:cNvSpPr>
                <a:spLocks noEditPoints="1"/>
              </p:cNvSpPr>
              <p:nvPr/>
            </p:nvSpPr>
            <p:spPr bwMode="auto">
              <a:xfrm>
                <a:off x="7763036" y="4030239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166"/>
              <p:cNvSpPr>
                <a:spLocks noEditPoints="1"/>
              </p:cNvSpPr>
              <p:nvPr/>
            </p:nvSpPr>
            <p:spPr bwMode="auto">
              <a:xfrm>
                <a:off x="7628099" y="3961977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167"/>
              <p:cNvSpPr>
                <a:spLocks noEditPoints="1"/>
              </p:cNvSpPr>
              <p:nvPr/>
            </p:nvSpPr>
            <p:spPr bwMode="auto">
              <a:xfrm>
                <a:off x="7639211" y="4131839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168"/>
              <p:cNvSpPr>
                <a:spLocks/>
              </p:cNvSpPr>
              <p:nvPr/>
            </p:nvSpPr>
            <p:spPr bwMode="auto">
              <a:xfrm>
                <a:off x="7650324" y="1571202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69"/>
              <p:cNvSpPr>
                <a:spLocks noEditPoints="1"/>
              </p:cNvSpPr>
              <p:nvPr/>
            </p:nvSpPr>
            <p:spPr bwMode="auto">
              <a:xfrm>
                <a:off x="9575961" y="1087014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70"/>
              <p:cNvSpPr>
                <a:spLocks/>
              </p:cNvSpPr>
              <p:nvPr/>
            </p:nvSpPr>
            <p:spPr bwMode="auto">
              <a:xfrm>
                <a:off x="9610886" y="939377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71"/>
              <p:cNvSpPr>
                <a:spLocks noEditPoints="1"/>
              </p:cNvSpPr>
              <p:nvPr/>
            </p:nvSpPr>
            <p:spPr bwMode="auto">
              <a:xfrm>
                <a:off x="9542624" y="410739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172"/>
              <p:cNvSpPr>
                <a:spLocks noEditPoints="1"/>
              </p:cNvSpPr>
              <p:nvPr/>
            </p:nvSpPr>
            <p:spPr bwMode="auto">
              <a:xfrm>
                <a:off x="9509286" y="2112539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Oval 173"/>
              <p:cNvSpPr>
                <a:spLocks noChangeArrowheads="1"/>
              </p:cNvSpPr>
              <p:nvPr/>
            </p:nvSpPr>
            <p:spPr bwMode="auto">
              <a:xfrm>
                <a:off x="9756936" y="2214139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74"/>
              <p:cNvSpPr>
                <a:spLocks/>
              </p:cNvSpPr>
              <p:nvPr/>
            </p:nvSpPr>
            <p:spPr bwMode="auto">
              <a:xfrm>
                <a:off x="9621999" y="3906414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75"/>
              <p:cNvSpPr>
                <a:spLocks noEditPoints="1"/>
              </p:cNvSpPr>
              <p:nvPr/>
            </p:nvSpPr>
            <p:spPr bwMode="auto">
              <a:xfrm>
                <a:off x="9564849" y="3995314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76"/>
              <p:cNvSpPr>
                <a:spLocks noEditPoints="1"/>
              </p:cNvSpPr>
              <p:nvPr/>
            </p:nvSpPr>
            <p:spPr bwMode="auto">
              <a:xfrm>
                <a:off x="9542624" y="1606127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77"/>
              <p:cNvSpPr>
                <a:spLocks/>
              </p:cNvSpPr>
              <p:nvPr/>
            </p:nvSpPr>
            <p:spPr bwMode="auto">
              <a:xfrm>
                <a:off x="9633111" y="1537864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78"/>
              <p:cNvSpPr>
                <a:spLocks noEditPoints="1"/>
              </p:cNvSpPr>
              <p:nvPr/>
            </p:nvSpPr>
            <p:spPr bwMode="auto">
              <a:xfrm>
                <a:off x="9553736" y="3296814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79"/>
              <p:cNvSpPr>
                <a:spLocks noEditPoints="1"/>
              </p:cNvSpPr>
              <p:nvPr/>
            </p:nvSpPr>
            <p:spPr bwMode="auto">
              <a:xfrm>
                <a:off x="9599774" y="3330152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80"/>
              <p:cNvSpPr>
                <a:spLocks/>
              </p:cNvSpPr>
              <p:nvPr/>
            </p:nvSpPr>
            <p:spPr bwMode="auto">
              <a:xfrm>
                <a:off x="9666449" y="3409527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Oval 181"/>
              <p:cNvSpPr>
                <a:spLocks noChangeArrowheads="1"/>
              </p:cNvSpPr>
              <p:nvPr/>
            </p:nvSpPr>
            <p:spPr bwMode="auto">
              <a:xfrm>
                <a:off x="9710899" y="3455564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Oval 182"/>
              <p:cNvSpPr>
                <a:spLocks noChangeArrowheads="1"/>
              </p:cNvSpPr>
              <p:nvPr/>
            </p:nvSpPr>
            <p:spPr bwMode="auto">
              <a:xfrm>
                <a:off x="9723599" y="3420639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Oval 183"/>
              <p:cNvSpPr>
                <a:spLocks noChangeArrowheads="1"/>
              </p:cNvSpPr>
              <p:nvPr/>
            </p:nvSpPr>
            <p:spPr bwMode="auto">
              <a:xfrm>
                <a:off x="9723599" y="3500014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Oval 184"/>
              <p:cNvSpPr>
                <a:spLocks noChangeArrowheads="1"/>
              </p:cNvSpPr>
              <p:nvPr/>
            </p:nvSpPr>
            <p:spPr bwMode="auto">
              <a:xfrm>
                <a:off x="9677561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Oval 185"/>
              <p:cNvSpPr>
                <a:spLocks noChangeArrowheads="1"/>
              </p:cNvSpPr>
              <p:nvPr/>
            </p:nvSpPr>
            <p:spPr bwMode="auto">
              <a:xfrm>
                <a:off x="9756936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186"/>
              <p:cNvSpPr>
                <a:spLocks noEditPoints="1"/>
              </p:cNvSpPr>
              <p:nvPr/>
            </p:nvSpPr>
            <p:spPr bwMode="auto">
              <a:xfrm>
                <a:off x="9487061" y="2642764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187"/>
              <p:cNvSpPr>
                <a:spLocks noEditPoints="1"/>
              </p:cNvSpPr>
              <p:nvPr/>
            </p:nvSpPr>
            <p:spPr bwMode="auto">
              <a:xfrm>
                <a:off x="7031199" y="1537864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188"/>
              <p:cNvSpPr>
                <a:spLocks/>
              </p:cNvSpPr>
              <p:nvPr/>
            </p:nvSpPr>
            <p:spPr bwMode="auto">
              <a:xfrm>
                <a:off x="7018499" y="444077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189"/>
              <p:cNvSpPr>
                <a:spLocks noEditPoints="1"/>
              </p:cNvSpPr>
              <p:nvPr/>
            </p:nvSpPr>
            <p:spPr bwMode="auto">
              <a:xfrm>
                <a:off x="6985161" y="1018752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190"/>
              <p:cNvSpPr>
                <a:spLocks/>
              </p:cNvSpPr>
              <p:nvPr/>
            </p:nvSpPr>
            <p:spPr bwMode="auto">
              <a:xfrm>
                <a:off x="7278849" y="2676102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191"/>
              <p:cNvSpPr>
                <a:spLocks/>
              </p:cNvSpPr>
              <p:nvPr/>
            </p:nvSpPr>
            <p:spPr bwMode="auto">
              <a:xfrm>
                <a:off x="7232811" y="2711027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192"/>
              <p:cNvSpPr>
                <a:spLocks/>
              </p:cNvSpPr>
              <p:nvPr/>
            </p:nvSpPr>
            <p:spPr bwMode="auto">
              <a:xfrm>
                <a:off x="7086761" y="2664989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193"/>
              <p:cNvSpPr>
                <a:spLocks/>
              </p:cNvSpPr>
              <p:nvPr/>
            </p:nvSpPr>
            <p:spPr bwMode="auto">
              <a:xfrm>
                <a:off x="6996274" y="2777702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194"/>
              <p:cNvSpPr>
                <a:spLocks/>
              </p:cNvSpPr>
              <p:nvPr/>
            </p:nvSpPr>
            <p:spPr bwMode="auto">
              <a:xfrm>
                <a:off x="7143911" y="3634952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195"/>
              <p:cNvSpPr>
                <a:spLocks/>
              </p:cNvSpPr>
              <p:nvPr/>
            </p:nvSpPr>
            <p:spPr bwMode="auto">
              <a:xfrm>
                <a:off x="7075649" y="3409527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196"/>
              <p:cNvSpPr>
                <a:spLocks noEditPoints="1"/>
              </p:cNvSpPr>
              <p:nvPr/>
            </p:nvSpPr>
            <p:spPr bwMode="auto">
              <a:xfrm>
                <a:off x="7108986" y="3241252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197"/>
              <p:cNvSpPr>
                <a:spLocks/>
              </p:cNvSpPr>
              <p:nvPr/>
            </p:nvSpPr>
            <p:spPr bwMode="auto">
              <a:xfrm>
                <a:off x="7177249" y="2079202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198"/>
              <p:cNvSpPr>
                <a:spLocks/>
              </p:cNvSpPr>
              <p:nvPr/>
            </p:nvSpPr>
            <p:spPr bwMode="auto">
              <a:xfrm>
                <a:off x="7042311" y="2180802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199"/>
              <p:cNvSpPr>
                <a:spLocks/>
              </p:cNvSpPr>
              <p:nvPr/>
            </p:nvSpPr>
            <p:spPr bwMode="auto">
              <a:xfrm>
                <a:off x="7120099" y="2304627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201"/>
              <p:cNvSpPr>
                <a:spLocks noEditPoints="1"/>
              </p:cNvSpPr>
              <p:nvPr/>
            </p:nvSpPr>
            <p:spPr bwMode="auto">
              <a:xfrm>
                <a:off x="7031199" y="3961977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202"/>
              <p:cNvSpPr>
                <a:spLocks noEditPoints="1"/>
              </p:cNvSpPr>
              <p:nvPr/>
            </p:nvSpPr>
            <p:spPr bwMode="auto">
              <a:xfrm>
                <a:off x="7143911" y="3950864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Freeform 203"/>
              <p:cNvSpPr>
                <a:spLocks noEditPoints="1"/>
              </p:cNvSpPr>
              <p:nvPr/>
            </p:nvSpPr>
            <p:spPr bwMode="auto">
              <a:xfrm>
                <a:off x="11423811" y="939377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204"/>
              <p:cNvSpPr>
                <a:spLocks/>
              </p:cNvSpPr>
              <p:nvPr/>
            </p:nvSpPr>
            <p:spPr bwMode="auto">
              <a:xfrm>
                <a:off x="11693686" y="1075902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Freeform 206"/>
              <p:cNvSpPr>
                <a:spLocks/>
              </p:cNvSpPr>
              <p:nvPr/>
            </p:nvSpPr>
            <p:spPr bwMode="auto">
              <a:xfrm>
                <a:off x="11457149" y="1458489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Freeform 207"/>
              <p:cNvSpPr>
                <a:spLocks/>
              </p:cNvSpPr>
              <p:nvPr/>
            </p:nvSpPr>
            <p:spPr bwMode="auto">
              <a:xfrm>
                <a:off x="11503186" y="1425152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Freeform 208"/>
              <p:cNvSpPr>
                <a:spLocks/>
              </p:cNvSpPr>
              <p:nvPr/>
            </p:nvSpPr>
            <p:spPr bwMode="auto">
              <a:xfrm>
                <a:off x="11660349" y="1639464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Freeform 209"/>
              <p:cNvSpPr>
                <a:spLocks/>
              </p:cNvSpPr>
              <p:nvPr/>
            </p:nvSpPr>
            <p:spPr bwMode="auto">
              <a:xfrm>
                <a:off x="11457149" y="1785514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Freeform 210"/>
              <p:cNvSpPr>
                <a:spLocks/>
              </p:cNvSpPr>
              <p:nvPr/>
            </p:nvSpPr>
            <p:spPr bwMode="auto">
              <a:xfrm>
                <a:off x="11423811" y="556789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Freeform 211"/>
              <p:cNvSpPr>
                <a:spLocks/>
              </p:cNvSpPr>
              <p:nvPr/>
            </p:nvSpPr>
            <p:spPr bwMode="auto">
              <a:xfrm>
                <a:off x="11457149" y="590127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Freeform 212"/>
              <p:cNvSpPr>
                <a:spLocks/>
              </p:cNvSpPr>
              <p:nvPr/>
            </p:nvSpPr>
            <p:spPr bwMode="auto">
              <a:xfrm>
                <a:off x="11480961" y="680614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Freeform 213"/>
              <p:cNvSpPr>
                <a:spLocks/>
              </p:cNvSpPr>
              <p:nvPr/>
            </p:nvSpPr>
            <p:spPr bwMode="auto">
              <a:xfrm>
                <a:off x="11784174" y="590127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Freeform 214"/>
              <p:cNvSpPr>
                <a:spLocks/>
              </p:cNvSpPr>
              <p:nvPr/>
            </p:nvSpPr>
            <p:spPr bwMode="auto">
              <a:xfrm>
                <a:off x="11492074" y="375814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Freeform 215"/>
              <p:cNvSpPr>
                <a:spLocks/>
              </p:cNvSpPr>
              <p:nvPr/>
            </p:nvSpPr>
            <p:spPr bwMode="auto">
              <a:xfrm>
                <a:off x="11638124" y="3353964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Freeform 216"/>
              <p:cNvSpPr>
                <a:spLocks/>
              </p:cNvSpPr>
              <p:nvPr/>
            </p:nvSpPr>
            <p:spPr bwMode="auto">
              <a:xfrm>
                <a:off x="11627011" y="33301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Freeform 217"/>
              <p:cNvSpPr>
                <a:spLocks noEditPoints="1"/>
              </p:cNvSpPr>
              <p:nvPr/>
            </p:nvSpPr>
            <p:spPr bwMode="auto">
              <a:xfrm>
                <a:off x="11514299" y="3522239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Freeform 218"/>
              <p:cNvSpPr>
                <a:spLocks/>
              </p:cNvSpPr>
              <p:nvPr/>
            </p:nvSpPr>
            <p:spPr bwMode="auto">
              <a:xfrm>
                <a:off x="11525411" y="3353964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Freeform 219"/>
              <p:cNvSpPr>
                <a:spLocks/>
              </p:cNvSpPr>
              <p:nvPr/>
            </p:nvSpPr>
            <p:spPr bwMode="auto">
              <a:xfrm>
                <a:off x="11627011" y="3330152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Freeform 220"/>
              <p:cNvSpPr>
                <a:spLocks/>
              </p:cNvSpPr>
              <p:nvPr/>
            </p:nvSpPr>
            <p:spPr bwMode="auto">
              <a:xfrm>
                <a:off x="11580974" y="3217439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Freeform 221"/>
              <p:cNvSpPr>
                <a:spLocks noEditPoints="1"/>
              </p:cNvSpPr>
              <p:nvPr/>
            </p:nvSpPr>
            <p:spPr bwMode="auto">
              <a:xfrm>
                <a:off x="11423811" y="2090314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Freeform 222"/>
              <p:cNvSpPr>
                <a:spLocks noEditPoints="1"/>
              </p:cNvSpPr>
              <p:nvPr/>
            </p:nvSpPr>
            <p:spPr bwMode="auto">
              <a:xfrm>
                <a:off x="11390474" y="3939752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Freeform 224"/>
              <p:cNvSpPr>
                <a:spLocks noEditPoints="1"/>
              </p:cNvSpPr>
              <p:nvPr/>
            </p:nvSpPr>
            <p:spPr bwMode="auto">
              <a:xfrm>
                <a:off x="11412699" y="2642764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Freeform 225"/>
              <p:cNvSpPr>
                <a:spLocks/>
              </p:cNvSpPr>
              <p:nvPr/>
            </p:nvSpPr>
            <p:spPr bwMode="auto">
              <a:xfrm>
                <a:off x="10128411" y="793327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Rectangle 226"/>
              <p:cNvSpPr>
                <a:spLocks noChangeArrowheads="1"/>
              </p:cNvSpPr>
              <p:nvPr/>
            </p:nvSpPr>
            <p:spPr bwMode="auto">
              <a:xfrm>
                <a:off x="10185561" y="523452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Rectangle 227"/>
              <p:cNvSpPr>
                <a:spLocks noChangeArrowheads="1"/>
              </p:cNvSpPr>
              <p:nvPr/>
            </p:nvSpPr>
            <p:spPr bwMode="auto">
              <a:xfrm>
                <a:off x="10285574" y="444077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Rectangle 228"/>
              <p:cNvSpPr>
                <a:spLocks noChangeArrowheads="1"/>
              </p:cNvSpPr>
              <p:nvPr/>
            </p:nvSpPr>
            <p:spPr bwMode="auto">
              <a:xfrm>
                <a:off x="10387174" y="545677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Rectangle 229"/>
              <p:cNvSpPr>
                <a:spLocks noChangeArrowheads="1"/>
              </p:cNvSpPr>
              <p:nvPr/>
            </p:nvSpPr>
            <p:spPr bwMode="auto">
              <a:xfrm>
                <a:off x="10488774" y="612352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Freeform 230"/>
              <p:cNvSpPr>
                <a:spLocks noEditPoints="1"/>
              </p:cNvSpPr>
              <p:nvPr/>
            </p:nvSpPr>
            <p:spPr bwMode="auto">
              <a:xfrm>
                <a:off x="10172861" y="963189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Freeform 231"/>
              <p:cNvSpPr>
                <a:spLocks/>
              </p:cNvSpPr>
              <p:nvPr/>
            </p:nvSpPr>
            <p:spPr bwMode="auto">
              <a:xfrm>
                <a:off x="10409399" y="1210839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Freeform 232"/>
              <p:cNvSpPr>
                <a:spLocks noEditPoints="1"/>
              </p:cNvSpPr>
              <p:nvPr/>
            </p:nvSpPr>
            <p:spPr bwMode="auto">
              <a:xfrm>
                <a:off x="10218899" y="3319039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Freeform 233"/>
              <p:cNvSpPr>
                <a:spLocks/>
              </p:cNvSpPr>
              <p:nvPr/>
            </p:nvSpPr>
            <p:spPr bwMode="auto">
              <a:xfrm>
                <a:off x="10488774" y="3319039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Freeform 234"/>
              <p:cNvSpPr>
                <a:spLocks/>
              </p:cNvSpPr>
              <p:nvPr/>
            </p:nvSpPr>
            <p:spPr bwMode="auto">
              <a:xfrm>
                <a:off x="10364949" y="3984202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Freeform 235"/>
              <p:cNvSpPr>
                <a:spLocks noEditPoints="1"/>
              </p:cNvSpPr>
              <p:nvPr/>
            </p:nvSpPr>
            <p:spPr bwMode="auto">
              <a:xfrm>
                <a:off x="10387174" y="3984202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Freeform 236"/>
              <p:cNvSpPr>
                <a:spLocks noEditPoints="1"/>
              </p:cNvSpPr>
              <p:nvPr/>
            </p:nvSpPr>
            <p:spPr bwMode="auto">
              <a:xfrm>
                <a:off x="10422099" y="3984202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Freeform 237"/>
              <p:cNvSpPr>
                <a:spLocks noEditPoints="1"/>
              </p:cNvSpPr>
              <p:nvPr/>
            </p:nvSpPr>
            <p:spPr bwMode="auto">
              <a:xfrm>
                <a:off x="10252236" y="3928639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Freeform 238"/>
              <p:cNvSpPr>
                <a:spLocks noEditPoints="1"/>
              </p:cNvSpPr>
              <p:nvPr/>
            </p:nvSpPr>
            <p:spPr bwMode="auto">
              <a:xfrm>
                <a:off x="10207786" y="2068089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Freeform 239"/>
              <p:cNvSpPr>
                <a:spLocks noEditPoints="1"/>
              </p:cNvSpPr>
              <p:nvPr/>
            </p:nvSpPr>
            <p:spPr bwMode="auto">
              <a:xfrm>
                <a:off x="10218899" y="1537864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Freeform 240"/>
              <p:cNvSpPr>
                <a:spLocks/>
              </p:cNvSpPr>
              <p:nvPr/>
            </p:nvSpPr>
            <p:spPr bwMode="auto">
              <a:xfrm>
                <a:off x="10274461" y="1807739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Freeform 241"/>
              <p:cNvSpPr>
                <a:spLocks/>
              </p:cNvSpPr>
              <p:nvPr/>
            </p:nvSpPr>
            <p:spPr bwMode="auto">
              <a:xfrm>
                <a:off x="10274461" y="1752177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Freeform 242"/>
              <p:cNvSpPr>
                <a:spLocks/>
              </p:cNvSpPr>
              <p:nvPr/>
            </p:nvSpPr>
            <p:spPr bwMode="auto">
              <a:xfrm>
                <a:off x="10274461" y="1695027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Freeform 243"/>
              <p:cNvSpPr>
                <a:spLocks noEditPoints="1"/>
              </p:cNvSpPr>
              <p:nvPr/>
            </p:nvSpPr>
            <p:spPr bwMode="auto">
              <a:xfrm>
                <a:off x="10161749" y="2722139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244"/>
              <p:cNvSpPr>
                <a:spLocks/>
              </p:cNvSpPr>
              <p:nvPr/>
            </p:nvSpPr>
            <p:spPr bwMode="auto">
              <a:xfrm>
                <a:off x="10298274" y="2777702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245"/>
              <p:cNvSpPr>
                <a:spLocks/>
              </p:cNvSpPr>
              <p:nvPr/>
            </p:nvSpPr>
            <p:spPr bwMode="auto">
              <a:xfrm>
                <a:off x="10331611" y="2788814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246"/>
              <p:cNvSpPr>
                <a:spLocks/>
              </p:cNvSpPr>
              <p:nvPr/>
            </p:nvSpPr>
            <p:spPr bwMode="auto">
              <a:xfrm>
                <a:off x="10364949" y="2801514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Oval 247"/>
              <p:cNvSpPr>
                <a:spLocks noChangeArrowheads="1"/>
              </p:cNvSpPr>
              <p:nvPr/>
            </p:nvSpPr>
            <p:spPr bwMode="auto">
              <a:xfrm>
                <a:off x="10398286" y="2834852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28" name="组合 1027"/>
            <p:cNvGrpSpPr/>
            <p:nvPr/>
          </p:nvGrpSpPr>
          <p:grpSpPr>
            <a:xfrm>
              <a:off x="165658" y="334539"/>
              <a:ext cx="5530850" cy="4003674"/>
              <a:chOff x="3733" y="410739"/>
              <a:chExt cx="5530850" cy="4003674"/>
            </a:xfrm>
          </p:grpSpPr>
          <p:sp>
            <p:nvSpPr>
              <p:cNvPr id="491" name="Freeform 6"/>
              <p:cNvSpPr>
                <a:spLocks noEditPoints="1"/>
              </p:cNvSpPr>
              <p:nvPr/>
            </p:nvSpPr>
            <p:spPr bwMode="auto">
              <a:xfrm>
                <a:off x="2572308" y="1550564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7"/>
              <p:cNvSpPr>
                <a:spLocks/>
              </p:cNvSpPr>
              <p:nvPr/>
            </p:nvSpPr>
            <p:spPr bwMode="auto">
              <a:xfrm>
                <a:off x="2583420" y="658389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8"/>
              <p:cNvSpPr>
                <a:spLocks/>
              </p:cNvSpPr>
              <p:nvPr/>
            </p:nvSpPr>
            <p:spPr bwMode="auto">
              <a:xfrm>
                <a:off x="2661208" y="467889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9"/>
              <p:cNvSpPr>
                <a:spLocks/>
              </p:cNvSpPr>
              <p:nvPr/>
            </p:nvSpPr>
            <p:spPr bwMode="auto">
              <a:xfrm>
                <a:off x="2583420" y="1009226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10"/>
              <p:cNvSpPr>
                <a:spLocks/>
              </p:cNvSpPr>
              <p:nvPr/>
            </p:nvSpPr>
            <p:spPr bwMode="auto">
              <a:xfrm>
                <a:off x="2650095" y="974301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11"/>
              <p:cNvSpPr>
                <a:spLocks noEditPoints="1"/>
              </p:cNvSpPr>
              <p:nvPr/>
            </p:nvSpPr>
            <p:spPr bwMode="auto">
              <a:xfrm>
                <a:off x="2583420" y="2903114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12"/>
              <p:cNvSpPr>
                <a:spLocks noEditPoints="1"/>
              </p:cNvSpPr>
              <p:nvPr/>
            </p:nvSpPr>
            <p:spPr bwMode="auto">
              <a:xfrm>
                <a:off x="2616758" y="2914226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13"/>
              <p:cNvSpPr>
                <a:spLocks noEditPoints="1"/>
              </p:cNvSpPr>
              <p:nvPr/>
            </p:nvSpPr>
            <p:spPr bwMode="auto">
              <a:xfrm>
                <a:off x="2605645" y="2688801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14"/>
              <p:cNvSpPr>
                <a:spLocks noEditPoints="1"/>
              </p:cNvSpPr>
              <p:nvPr/>
            </p:nvSpPr>
            <p:spPr bwMode="auto">
              <a:xfrm>
                <a:off x="2594533" y="3309514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15"/>
              <p:cNvSpPr>
                <a:spLocks/>
              </p:cNvSpPr>
              <p:nvPr/>
            </p:nvSpPr>
            <p:spPr bwMode="auto">
              <a:xfrm>
                <a:off x="2875520" y="2306214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16"/>
              <p:cNvSpPr>
                <a:spLocks/>
              </p:cNvSpPr>
              <p:nvPr/>
            </p:nvSpPr>
            <p:spPr bwMode="auto">
              <a:xfrm>
                <a:off x="2932670" y="2306214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17"/>
              <p:cNvSpPr>
                <a:spLocks noEditPoints="1"/>
              </p:cNvSpPr>
              <p:nvPr/>
            </p:nvSpPr>
            <p:spPr bwMode="auto">
              <a:xfrm>
                <a:off x="2718358" y="2136351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18"/>
              <p:cNvSpPr>
                <a:spLocks noEditPoints="1"/>
              </p:cNvSpPr>
              <p:nvPr/>
            </p:nvSpPr>
            <p:spPr bwMode="auto">
              <a:xfrm>
                <a:off x="2594533" y="2136351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19"/>
              <p:cNvSpPr>
                <a:spLocks noEditPoints="1"/>
              </p:cNvSpPr>
              <p:nvPr/>
            </p:nvSpPr>
            <p:spPr bwMode="auto">
              <a:xfrm>
                <a:off x="2548495" y="2237951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22"/>
              <p:cNvSpPr>
                <a:spLocks noEditPoints="1"/>
              </p:cNvSpPr>
              <p:nvPr/>
            </p:nvSpPr>
            <p:spPr bwMode="auto">
              <a:xfrm>
                <a:off x="2572308" y="3941339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Freeform 23"/>
              <p:cNvSpPr>
                <a:spLocks noEditPoints="1"/>
              </p:cNvSpPr>
              <p:nvPr/>
            </p:nvSpPr>
            <p:spPr bwMode="auto">
              <a:xfrm>
                <a:off x="2661208" y="4177876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24"/>
              <p:cNvSpPr>
                <a:spLocks noEditPoints="1"/>
              </p:cNvSpPr>
              <p:nvPr/>
            </p:nvSpPr>
            <p:spPr bwMode="auto">
              <a:xfrm>
                <a:off x="2685020" y="4255664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25"/>
              <p:cNvSpPr>
                <a:spLocks noEditPoints="1"/>
              </p:cNvSpPr>
              <p:nvPr/>
            </p:nvSpPr>
            <p:spPr bwMode="auto">
              <a:xfrm>
                <a:off x="2685020" y="4019126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26"/>
              <p:cNvSpPr>
                <a:spLocks/>
              </p:cNvSpPr>
              <p:nvPr/>
            </p:nvSpPr>
            <p:spPr bwMode="auto">
              <a:xfrm>
                <a:off x="2773920" y="4019126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27"/>
              <p:cNvSpPr>
                <a:spLocks/>
              </p:cNvSpPr>
              <p:nvPr/>
            </p:nvSpPr>
            <p:spPr bwMode="auto">
              <a:xfrm>
                <a:off x="4745595" y="1583901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28"/>
              <p:cNvSpPr>
                <a:spLocks/>
              </p:cNvSpPr>
              <p:nvPr/>
            </p:nvSpPr>
            <p:spPr bwMode="auto">
              <a:xfrm>
                <a:off x="4712258" y="1606126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29"/>
              <p:cNvSpPr>
                <a:spLocks/>
              </p:cNvSpPr>
              <p:nvPr/>
            </p:nvSpPr>
            <p:spPr bwMode="auto">
              <a:xfrm>
                <a:off x="4555095" y="1572789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30"/>
              <p:cNvSpPr>
                <a:spLocks/>
              </p:cNvSpPr>
              <p:nvPr/>
            </p:nvSpPr>
            <p:spPr bwMode="auto">
              <a:xfrm>
                <a:off x="4464608" y="1685501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4" name="组合 513"/>
              <p:cNvGrpSpPr/>
              <p:nvPr/>
            </p:nvGrpSpPr>
            <p:grpSpPr>
              <a:xfrm>
                <a:off x="4453495" y="467889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728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9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15" name="Freeform 33"/>
              <p:cNvSpPr>
                <a:spLocks/>
              </p:cNvSpPr>
              <p:nvPr/>
            </p:nvSpPr>
            <p:spPr bwMode="auto">
              <a:xfrm>
                <a:off x="4542395" y="998114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34"/>
              <p:cNvSpPr>
                <a:spLocks noEditPoints="1"/>
              </p:cNvSpPr>
              <p:nvPr/>
            </p:nvSpPr>
            <p:spPr bwMode="auto">
              <a:xfrm>
                <a:off x="4429683" y="1075901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35"/>
              <p:cNvSpPr>
                <a:spLocks/>
              </p:cNvSpPr>
              <p:nvPr/>
            </p:nvSpPr>
            <p:spPr bwMode="auto">
              <a:xfrm>
                <a:off x="4643995" y="1188614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36"/>
              <p:cNvSpPr>
                <a:spLocks/>
              </p:cNvSpPr>
              <p:nvPr/>
            </p:nvSpPr>
            <p:spPr bwMode="auto">
              <a:xfrm>
                <a:off x="4542395" y="3365076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Oval 37"/>
              <p:cNvSpPr>
                <a:spLocks noChangeArrowheads="1"/>
              </p:cNvSpPr>
              <p:nvPr/>
            </p:nvSpPr>
            <p:spPr bwMode="auto">
              <a:xfrm>
                <a:off x="4610658" y="3636539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Oval 38"/>
              <p:cNvSpPr>
                <a:spLocks noChangeArrowheads="1"/>
              </p:cNvSpPr>
              <p:nvPr/>
            </p:nvSpPr>
            <p:spPr bwMode="auto">
              <a:xfrm>
                <a:off x="4791633" y="3636539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39"/>
              <p:cNvSpPr>
                <a:spLocks/>
              </p:cNvSpPr>
              <p:nvPr/>
            </p:nvSpPr>
            <p:spPr bwMode="auto">
              <a:xfrm>
                <a:off x="4407458" y="3400001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40"/>
              <p:cNvSpPr>
                <a:spLocks noEditPoints="1"/>
              </p:cNvSpPr>
              <p:nvPr/>
            </p:nvSpPr>
            <p:spPr bwMode="auto">
              <a:xfrm>
                <a:off x="4497945" y="2711026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41"/>
              <p:cNvSpPr>
                <a:spLocks noEditPoints="1"/>
              </p:cNvSpPr>
              <p:nvPr/>
            </p:nvSpPr>
            <p:spPr bwMode="auto">
              <a:xfrm>
                <a:off x="4486833" y="3963564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42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43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44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45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46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47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48"/>
              <p:cNvSpPr>
                <a:spLocks/>
              </p:cNvSpPr>
              <p:nvPr/>
            </p:nvSpPr>
            <p:spPr bwMode="auto">
              <a:xfrm>
                <a:off x="4475720" y="2418926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49"/>
              <p:cNvSpPr>
                <a:spLocks/>
              </p:cNvSpPr>
              <p:nvPr/>
            </p:nvSpPr>
            <p:spPr bwMode="auto">
              <a:xfrm>
                <a:off x="4566208" y="2215726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50"/>
              <p:cNvSpPr>
                <a:spLocks/>
              </p:cNvSpPr>
              <p:nvPr/>
            </p:nvSpPr>
            <p:spPr bwMode="auto">
              <a:xfrm>
                <a:off x="4486833" y="2169689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51"/>
              <p:cNvSpPr>
                <a:spLocks/>
              </p:cNvSpPr>
              <p:nvPr/>
            </p:nvSpPr>
            <p:spPr bwMode="auto">
              <a:xfrm>
                <a:off x="4643995" y="2249064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52"/>
              <p:cNvSpPr>
                <a:spLocks/>
              </p:cNvSpPr>
              <p:nvPr/>
            </p:nvSpPr>
            <p:spPr bwMode="auto">
              <a:xfrm>
                <a:off x="4723370" y="2293514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53"/>
              <p:cNvSpPr>
                <a:spLocks/>
              </p:cNvSpPr>
              <p:nvPr/>
            </p:nvSpPr>
            <p:spPr bwMode="auto">
              <a:xfrm>
                <a:off x="4791633" y="2328439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54"/>
              <p:cNvSpPr>
                <a:spLocks/>
              </p:cNvSpPr>
              <p:nvPr/>
            </p:nvSpPr>
            <p:spPr bwMode="auto">
              <a:xfrm>
                <a:off x="59295" y="1606126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55"/>
              <p:cNvSpPr>
                <a:spLocks/>
              </p:cNvSpPr>
              <p:nvPr/>
            </p:nvSpPr>
            <p:spPr bwMode="auto">
              <a:xfrm>
                <a:off x="37070" y="1020339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56"/>
              <p:cNvSpPr>
                <a:spLocks/>
              </p:cNvSpPr>
              <p:nvPr/>
            </p:nvSpPr>
            <p:spPr bwMode="auto">
              <a:xfrm>
                <a:off x="240270" y="1121939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57"/>
              <p:cNvSpPr>
                <a:spLocks noEditPoints="1"/>
              </p:cNvSpPr>
              <p:nvPr/>
            </p:nvSpPr>
            <p:spPr bwMode="auto">
              <a:xfrm>
                <a:off x="116445" y="41073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58"/>
              <p:cNvSpPr>
                <a:spLocks noEditPoints="1"/>
              </p:cNvSpPr>
              <p:nvPr/>
            </p:nvSpPr>
            <p:spPr bwMode="auto">
              <a:xfrm>
                <a:off x="160895" y="861589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59"/>
              <p:cNvSpPr>
                <a:spLocks/>
              </p:cNvSpPr>
              <p:nvPr/>
            </p:nvSpPr>
            <p:spPr bwMode="auto">
              <a:xfrm>
                <a:off x="3733" y="2169689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60"/>
              <p:cNvSpPr>
                <a:spLocks/>
              </p:cNvSpPr>
              <p:nvPr/>
            </p:nvSpPr>
            <p:spPr bwMode="auto">
              <a:xfrm>
                <a:off x="183120" y="3568276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Freeform 61"/>
              <p:cNvSpPr>
                <a:spLocks/>
              </p:cNvSpPr>
              <p:nvPr/>
            </p:nvSpPr>
            <p:spPr bwMode="auto">
              <a:xfrm>
                <a:off x="194233" y="3444451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Freeform 62"/>
              <p:cNvSpPr>
                <a:spLocks/>
              </p:cNvSpPr>
              <p:nvPr/>
            </p:nvSpPr>
            <p:spPr bwMode="auto">
              <a:xfrm>
                <a:off x="295833" y="3376189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Freeform 63"/>
              <p:cNvSpPr>
                <a:spLocks/>
              </p:cNvSpPr>
              <p:nvPr/>
            </p:nvSpPr>
            <p:spPr bwMode="auto">
              <a:xfrm>
                <a:off x="37070" y="3376189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Freeform 64"/>
              <p:cNvSpPr>
                <a:spLocks/>
              </p:cNvSpPr>
              <p:nvPr/>
            </p:nvSpPr>
            <p:spPr bwMode="auto">
              <a:xfrm>
                <a:off x="375208" y="4211214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Freeform 65"/>
              <p:cNvSpPr>
                <a:spLocks/>
              </p:cNvSpPr>
              <p:nvPr/>
            </p:nvSpPr>
            <p:spPr bwMode="auto">
              <a:xfrm>
                <a:off x="70408" y="4211214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Freeform 66"/>
              <p:cNvSpPr>
                <a:spLocks/>
              </p:cNvSpPr>
              <p:nvPr/>
            </p:nvSpPr>
            <p:spPr bwMode="auto">
              <a:xfrm>
                <a:off x="25958" y="4211214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Freeform 67"/>
              <p:cNvSpPr>
                <a:spLocks/>
              </p:cNvSpPr>
              <p:nvPr/>
            </p:nvSpPr>
            <p:spPr bwMode="auto">
              <a:xfrm>
                <a:off x="397433" y="4211214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Freeform 68"/>
              <p:cNvSpPr>
                <a:spLocks/>
              </p:cNvSpPr>
              <p:nvPr/>
            </p:nvSpPr>
            <p:spPr bwMode="auto">
              <a:xfrm>
                <a:off x="48183" y="4008014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Freeform 69"/>
              <p:cNvSpPr>
                <a:spLocks noEditPoints="1"/>
              </p:cNvSpPr>
              <p:nvPr/>
            </p:nvSpPr>
            <p:spPr bwMode="auto">
              <a:xfrm>
                <a:off x="116445" y="2722139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7" name="Freeform 105"/>
              <p:cNvSpPr>
                <a:spLocks/>
              </p:cNvSpPr>
              <p:nvPr/>
            </p:nvSpPr>
            <p:spPr bwMode="auto">
              <a:xfrm>
                <a:off x="1986520" y="1053676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8" name="Freeform 106"/>
              <p:cNvSpPr>
                <a:spLocks/>
              </p:cNvSpPr>
              <p:nvPr/>
            </p:nvSpPr>
            <p:spPr bwMode="auto">
              <a:xfrm>
                <a:off x="1940483" y="1606126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9" name="Freeform 107"/>
              <p:cNvSpPr>
                <a:spLocks noEditPoints="1"/>
              </p:cNvSpPr>
              <p:nvPr/>
            </p:nvSpPr>
            <p:spPr bwMode="auto">
              <a:xfrm>
                <a:off x="2110345" y="1606126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0" name="Freeform 108"/>
              <p:cNvSpPr>
                <a:spLocks noEditPoints="1"/>
              </p:cNvSpPr>
              <p:nvPr/>
            </p:nvSpPr>
            <p:spPr bwMode="auto">
              <a:xfrm>
                <a:off x="1997633" y="1595014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1" name="Freeform 109"/>
              <p:cNvSpPr>
                <a:spLocks/>
              </p:cNvSpPr>
              <p:nvPr/>
            </p:nvSpPr>
            <p:spPr bwMode="auto">
              <a:xfrm>
                <a:off x="1986520" y="2215726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Freeform 110"/>
              <p:cNvSpPr>
                <a:spLocks/>
              </p:cNvSpPr>
              <p:nvPr/>
            </p:nvSpPr>
            <p:spPr bwMode="auto">
              <a:xfrm>
                <a:off x="2110345" y="2147464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3" name="Freeform 111"/>
              <p:cNvSpPr>
                <a:spLocks/>
              </p:cNvSpPr>
              <p:nvPr/>
            </p:nvSpPr>
            <p:spPr bwMode="auto">
              <a:xfrm>
                <a:off x="1940483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4" name="Freeform 112"/>
              <p:cNvSpPr>
                <a:spLocks/>
              </p:cNvSpPr>
              <p:nvPr/>
            </p:nvSpPr>
            <p:spPr bwMode="auto">
              <a:xfrm>
                <a:off x="1940483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Freeform 113"/>
              <p:cNvSpPr>
                <a:spLocks/>
              </p:cNvSpPr>
              <p:nvPr/>
            </p:nvSpPr>
            <p:spPr bwMode="auto">
              <a:xfrm>
                <a:off x="1940483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6" name="Freeform 114"/>
              <p:cNvSpPr>
                <a:spLocks/>
              </p:cNvSpPr>
              <p:nvPr/>
            </p:nvSpPr>
            <p:spPr bwMode="auto">
              <a:xfrm>
                <a:off x="1940483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7" name="Freeform 115"/>
              <p:cNvSpPr>
                <a:spLocks/>
              </p:cNvSpPr>
              <p:nvPr/>
            </p:nvSpPr>
            <p:spPr bwMode="auto">
              <a:xfrm>
                <a:off x="1940483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Freeform 116"/>
              <p:cNvSpPr>
                <a:spLocks/>
              </p:cNvSpPr>
              <p:nvPr/>
            </p:nvSpPr>
            <p:spPr bwMode="auto">
              <a:xfrm>
                <a:off x="1940483" y="2801514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Freeform 117"/>
              <p:cNvSpPr>
                <a:spLocks/>
              </p:cNvSpPr>
              <p:nvPr/>
            </p:nvSpPr>
            <p:spPr bwMode="auto">
              <a:xfrm>
                <a:off x="1940483" y="2757064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Freeform 118"/>
              <p:cNvSpPr>
                <a:spLocks/>
              </p:cNvSpPr>
              <p:nvPr/>
            </p:nvSpPr>
            <p:spPr bwMode="auto">
              <a:xfrm>
                <a:off x="1940483" y="2711026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" name="Freeform 119"/>
              <p:cNvSpPr>
                <a:spLocks/>
              </p:cNvSpPr>
              <p:nvPr/>
            </p:nvSpPr>
            <p:spPr bwMode="auto">
              <a:xfrm>
                <a:off x="2019858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" name="Freeform 120"/>
              <p:cNvSpPr>
                <a:spLocks/>
              </p:cNvSpPr>
              <p:nvPr/>
            </p:nvSpPr>
            <p:spPr bwMode="auto">
              <a:xfrm>
                <a:off x="2019858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Freeform 121"/>
              <p:cNvSpPr>
                <a:spLocks/>
              </p:cNvSpPr>
              <p:nvPr/>
            </p:nvSpPr>
            <p:spPr bwMode="auto">
              <a:xfrm>
                <a:off x="2019858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Freeform 122"/>
              <p:cNvSpPr>
                <a:spLocks/>
              </p:cNvSpPr>
              <p:nvPr/>
            </p:nvSpPr>
            <p:spPr bwMode="auto">
              <a:xfrm>
                <a:off x="2019858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Freeform 123"/>
              <p:cNvSpPr>
                <a:spLocks/>
              </p:cNvSpPr>
              <p:nvPr/>
            </p:nvSpPr>
            <p:spPr bwMode="auto">
              <a:xfrm>
                <a:off x="2019858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6" name="Freeform 124"/>
              <p:cNvSpPr>
                <a:spLocks/>
              </p:cNvSpPr>
              <p:nvPr/>
            </p:nvSpPr>
            <p:spPr bwMode="auto">
              <a:xfrm>
                <a:off x="2099233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7" name="Freeform 125"/>
              <p:cNvSpPr>
                <a:spLocks/>
              </p:cNvSpPr>
              <p:nvPr/>
            </p:nvSpPr>
            <p:spPr bwMode="auto">
              <a:xfrm>
                <a:off x="2099233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8" name="Freeform 126"/>
              <p:cNvSpPr>
                <a:spLocks/>
              </p:cNvSpPr>
              <p:nvPr/>
            </p:nvSpPr>
            <p:spPr bwMode="auto">
              <a:xfrm>
                <a:off x="2099233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9" name="Freeform 127"/>
              <p:cNvSpPr>
                <a:spLocks/>
              </p:cNvSpPr>
              <p:nvPr/>
            </p:nvSpPr>
            <p:spPr bwMode="auto">
              <a:xfrm>
                <a:off x="2099233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0" name="Freeform 128"/>
              <p:cNvSpPr>
                <a:spLocks/>
              </p:cNvSpPr>
              <p:nvPr/>
            </p:nvSpPr>
            <p:spPr bwMode="auto">
              <a:xfrm>
                <a:off x="2099233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1" name="Freeform 129"/>
              <p:cNvSpPr>
                <a:spLocks/>
              </p:cNvSpPr>
              <p:nvPr/>
            </p:nvSpPr>
            <p:spPr bwMode="auto">
              <a:xfrm>
                <a:off x="2099233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Freeform 130"/>
              <p:cNvSpPr>
                <a:spLocks/>
              </p:cNvSpPr>
              <p:nvPr/>
            </p:nvSpPr>
            <p:spPr bwMode="auto">
              <a:xfrm>
                <a:off x="2177020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Freeform 131"/>
              <p:cNvSpPr>
                <a:spLocks/>
              </p:cNvSpPr>
              <p:nvPr/>
            </p:nvSpPr>
            <p:spPr bwMode="auto">
              <a:xfrm>
                <a:off x="2177020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4" name="Freeform 132"/>
              <p:cNvSpPr>
                <a:spLocks/>
              </p:cNvSpPr>
              <p:nvPr/>
            </p:nvSpPr>
            <p:spPr bwMode="auto">
              <a:xfrm>
                <a:off x="2177020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5" name="Freeform 133"/>
              <p:cNvSpPr>
                <a:spLocks/>
              </p:cNvSpPr>
              <p:nvPr/>
            </p:nvSpPr>
            <p:spPr bwMode="auto">
              <a:xfrm>
                <a:off x="2177020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6" name="Freeform 134"/>
              <p:cNvSpPr>
                <a:spLocks/>
              </p:cNvSpPr>
              <p:nvPr/>
            </p:nvSpPr>
            <p:spPr bwMode="auto">
              <a:xfrm>
                <a:off x="2177020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7" name="Freeform 135"/>
              <p:cNvSpPr>
                <a:spLocks/>
              </p:cNvSpPr>
              <p:nvPr/>
            </p:nvSpPr>
            <p:spPr bwMode="auto">
              <a:xfrm>
                <a:off x="2256395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8" name="Freeform 136"/>
              <p:cNvSpPr>
                <a:spLocks/>
              </p:cNvSpPr>
              <p:nvPr/>
            </p:nvSpPr>
            <p:spPr bwMode="auto">
              <a:xfrm>
                <a:off x="2256395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9" name="Freeform 137"/>
              <p:cNvSpPr>
                <a:spLocks/>
              </p:cNvSpPr>
              <p:nvPr/>
            </p:nvSpPr>
            <p:spPr bwMode="auto">
              <a:xfrm>
                <a:off x="2256395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0" name="Freeform 138"/>
              <p:cNvSpPr>
                <a:spLocks/>
              </p:cNvSpPr>
              <p:nvPr/>
            </p:nvSpPr>
            <p:spPr bwMode="auto">
              <a:xfrm>
                <a:off x="2256395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1" name="Freeform 139"/>
              <p:cNvSpPr>
                <a:spLocks/>
              </p:cNvSpPr>
              <p:nvPr/>
            </p:nvSpPr>
            <p:spPr bwMode="auto">
              <a:xfrm>
                <a:off x="2256395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2" name="Freeform 140"/>
              <p:cNvSpPr>
                <a:spLocks/>
              </p:cNvSpPr>
              <p:nvPr/>
            </p:nvSpPr>
            <p:spPr bwMode="auto">
              <a:xfrm>
                <a:off x="2256395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3" name="Freeform 141"/>
              <p:cNvSpPr>
                <a:spLocks/>
              </p:cNvSpPr>
              <p:nvPr/>
            </p:nvSpPr>
            <p:spPr bwMode="auto">
              <a:xfrm>
                <a:off x="2256395" y="2757064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4" name="Oval 142"/>
              <p:cNvSpPr>
                <a:spLocks noChangeArrowheads="1"/>
              </p:cNvSpPr>
              <p:nvPr/>
            </p:nvSpPr>
            <p:spPr bwMode="auto">
              <a:xfrm>
                <a:off x="2086533" y="3400001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5" name="Oval 143"/>
              <p:cNvSpPr>
                <a:spLocks noChangeArrowheads="1"/>
              </p:cNvSpPr>
              <p:nvPr/>
            </p:nvSpPr>
            <p:spPr bwMode="auto">
              <a:xfrm>
                <a:off x="2099233" y="3647651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6" name="Freeform 144"/>
              <p:cNvSpPr>
                <a:spLocks noEditPoints="1"/>
              </p:cNvSpPr>
              <p:nvPr/>
            </p:nvSpPr>
            <p:spPr bwMode="auto">
              <a:xfrm>
                <a:off x="2008745" y="3309514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7" name="组合 626"/>
              <p:cNvGrpSpPr/>
              <p:nvPr/>
            </p:nvGrpSpPr>
            <p:grpSpPr>
              <a:xfrm>
                <a:off x="1951595" y="3917526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725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6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7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628" name="Rectangle 148"/>
              <p:cNvSpPr>
                <a:spLocks noChangeArrowheads="1"/>
              </p:cNvSpPr>
              <p:nvPr/>
            </p:nvSpPr>
            <p:spPr bwMode="auto">
              <a:xfrm>
                <a:off x="2210358" y="671089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9" name="Freeform 149"/>
              <p:cNvSpPr>
                <a:spLocks noEditPoints="1"/>
              </p:cNvSpPr>
              <p:nvPr/>
            </p:nvSpPr>
            <p:spPr bwMode="auto">
              <a:xfrm>
                <a:off x="2210358" y="512339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0" name="Freeform 150"/>
              <p:cNvSpPr>
                <a:spLocks noEditPoints="1"/>
              </p:cNvSpPr>
              <p:nvPr/>
            </p:nvSpPr>
            <p:spPr bwMode="auto">
              <a:xfrm>
                <a:off x="1918258" y="715539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1" name="Freeform 151"/>
              <p:cNvSpPr>
                <a:spLocks/>
              </p:cNvSpPr>
              <p:nvPr/>
            </p:nvSpPr>
            <p:spPr bwMode="auto">
              <a:xfrm>
                <a:off x="1907145" y="512339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2" name="Freeform 152"/>
              <p:cNvSpPr>
                <a:spLocks noEditPoints="1"/>
              </p:cNvSpPr>
              <p:nvPr/>
            </p:nvSpPr>
            <p:spPr bwMode="auto">
              <a:xfrm>
                <a:off x="1321358" y="1042564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3" name="Freeform 153"/>
              <p:cNvSpPr>
                <a:spLocks noEditPoints="1"/>
              </p:cNvSpPr>
              <p:nvPr/>
            </p:nvSpPr>
            <p:spPr bwMode="auto">
              <a:xfrm>
                <a:off x="1467408" y="46788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4" name="Freeform 154"/>
              <p:cNvSpPr>
                <a:spLocks/>
              </p:cNvSpPr>
              <p:nvPr/>
            </p:nvSpPr>
            <p:spPr bwMode="auto">
              <a:xfrm>
                <a:off x="1288020" y="602826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5" name="Freeform 155"/>
              <p:cNvSpPr>
                <a:spLocks/>
              </p:cNvSpPr>
              <p:nvPr/>
            </p:nvSpPr>
            <p:spPr bwMode="auto">
              <a:xfrm>
                <a:off x="1288020" y="2193501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Freeform 156"/>
              <p:cNvSpPr>
                <a:spLocks/>
              </p:cNvSpPr>
              <p:nvPr/>
            </p:nvSpPr>
            <p:spPr bwMode="auto">
              <a:xfrm>
                <a:off x="1388033" y="2193501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7" name="Freeform 157"/>
              <p:cNvSpPr>
                <a:spLocks/>
              </p:cNvSpPr>
              <p:nvPr/>
            </p:nvSpPr>
            <p:spPr bwMode="auto">
              <a:xfrm>
                <a:off x="1500745" y="2193501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8" name="Freeform 158"/>
              <p:cNvSpPr>
                <a:spLocks/>
              </p:cNvSpPr>
              <p:nvPr/>
            </p:nvSpPr>
            <p:spPr bwMode="auto">
              <a:xfrm>
                <a:off x="1613458" y="2193501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9" name="Freeform 159"/>
              <p:cNvSpPr>
                <a:spLocks noEditPoints="1"/>
              </p:cNvSpPr>
              <p:nvPr/>
            </p:nvSpPr>
            <p:spPr bwMode="auto">
              <a:xfrm>
                <a:off x="1321358" y="2722139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0" name="Freeform 160"/>
              <p:cNvSpPr>
                <a:spLocks noEditPoints="1"/>
              </p:cNvSpPr>
              <p:nvPr/>
            </p:nvSpPr>
            <p:spPr bwMode="auto">
              <a:xfrm>
                <a:off x="1422958" y="2834851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1" name="Freeform 161"/>
              <p:cNvSpPr>
                <a:spLocks/>
              </p:cNvSpPr>
              <p:nvPr/>
            </p:nvSpPr>
            <p:spPr bwMode="auto">
              <a:xfrm>
                <a:off x="1343583" y="3331739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2" name="Freeform 162"/>
              <p:cNvSpPr>
                <a:spLocks/>
              </p:cNvSpPr>
              <p:nvPr/>
            </p:nvSpPr>
            <p:spPr bwMode="auto">
              <a:xfrm>
                <a:off x="1434070" y="3422226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3" name="Freeform 163"/>
              <p:cNvSpPr>
                <a:spLocks noEditPoints="1"/>
              </p:cNvSpPr>
              <p:nvPr/>
            </p:nvSpPr>
            <p:spPr bwMode="auto">
              <a:xfrm>
                <a:off x="1321358" y="3501601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4" name="Freeform 164"/>
              <p:cNvSpPr>
                <a:spLocks/>
              </p:cNvSpPr>
              <p:nvPr/>
            </p:nvSpPr>
            <p:spPr bwMode="auto">
              <a:xfrm>
                <a:off x="1354695" y="3523826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5" name="Freeform 165"/>
              <p:cNvSpPr>
                <a:spLocks noEditPoints="1"/>
              </p:cNvSpPr>
              <p:nvPr/>
            </p:nvSpPr>
            <p:spPr bwMode="auto">
              <a:xfrm>
                <a:off x="1434070" y="4076276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6" name="Freeform 166"/>
              <p:cNvSpPr>
                <a:spLocks noEditPoints="1"/>
              </p:cNvSpPr>
              <p:nvPr/>
            </p:nvSpPr>
            <p:spPr bwMode="auto">
              <a:xfrm>
                <a:off x="1299133" y="4008014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7" name="Freeform 167"/>
              <p:cNvSpPr>
                <a:spLocks noEditPoints="1"/>
              </p:cNvSpPr>
              <p:nvPr/>
            </p:nvSpPr>
            <p:spPr bwMode="auto">
              <a:xfrm>
                <a:off x="1310245" y="4177876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8" name="Freeform 168"/>
              <p:cNvSpPr>
                <a:spLocks/>
              </p:cNvSpPr>
              <p:nvPr/>
            </p:nvSpPr>
            <p:spPr bwMode="auto">
              <a:xfrm>
                <a:off x="1321358" y="1617239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9" name="Freeform 169"/>
              <p:cNvSpPr>
                <a:spLocks noEditPoints="1"/>
              </p:cNvSpPr>
              <p:nvPr/>
            </p:nvSpPr>
            <p:spPr bwMode="auto">
              <a:xfrm>
                <a:off x="3246995" y="1133051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Freeform 170"/>
              <p:cNvSpPr>
                <a:spLocks/>
              </p:cNvSpPr>
              <p:nvPr/>
            </p:nvSpPr>
            <p:spPr bwMode="auto">
              <a:xfrm>
                <a:off x="3281920" y="985414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1" name="Freeform 171"/>
              <p:cNvSpPr>
                <a:spLocks noEditPoints="1"/>
              </p:cNvSpPr>
              <p:nvPr/>
            </p:nvSpPr>
            <p:spPr bwMode="auto">
              <a:xfrm>
                <a:off x="3213658" y="456776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2" name="Freeform 172"/>
              <p:cNvSpPr>
                <a:spLocks noEditPoints="1"/>
              </p:cNvSpPr>
              <p:nvPr/>
            </p:nvSpPr>
            <p:spPr bwMode="auto">
              <a:xfrm>
                <a:off x="3180320" y="2158576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Oval 173"/>
              <p:cNvSpPr>
                <a:spLocks noChangeArrowheads="1"/>
              </p:cNvSpPr>
              <p:nvPr/>
            </p:nvSpPr>
            <p:spPr bwMode="auto">
              <a:xfrm>
                <a:off x="3427970" y="2260176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4" name="Freeform 174"/>
              <p:cNvSpPr>
                <a:spLocks/>
              </p:cNvSpPr>
              <p:nvPr/>
            </p:nvSpPr>
            <p:spPr bwMode="auto">
              <a:xfrm>
                <a:off x="3293033" y="3952451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5" name="Freeform 175"/>
              <p:cNvSpPr>
                <a:spLocks noEditPoints="1"/>
              </p:cNvSpPr>
              <p:nvPr/>
            </p:nvSpPr>
            <p:spPr bwMode="auto">
              <a:xfrm>
                <a:off x="3235883" y="4041351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Freeform 176"/>
              <p:cNvSpPr>
                <a:spLocks noEditPoints="1"/>
              </p:cNvSpPr>
              <p:nvPr/>
            </p:nvSpPr>
            <p:spPr bwMode="auto">
              <a:xfrm>
                <a:off x="3213658" y="1652164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7" name="Freeform 177"/>
              <p:cNvSpPr>
                <a:spLocks/>
              </p:cNvSpPr>
              <p:nvPr/>
            </p:nvSpPr>
            <p:spPr bwMode="auto">
              <a:xfrm>
                <a:off x="3304145" y="1583901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8" name="Freeform 178"/>
              <p:cNvSpPr>
                <a:spLocks noEditPoints="1"/>
              </p:cNvSpPr>
              <p:nvPr/>
            </p:nvSpPr>
            <p:spPr bwMode="auto">
              <a:xfrm>
                <a:off x="3224770" y="3342851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9" name="Freeform 179"/>
              <p:cNvSpPr>
                <a:spLocks noEditPoints="1"/>
              </p:cNvSpPr>
              <p:nvPr/>
            </p:nvSpPr>
            <p:spPr bwMode="auto">
              <a:xfrm>
                <a:off x="3270808" y="3376189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0" name="Freeform 180"/>
              <p:cNvSpPr>
                <a:spLocks/>
              </p:cNvSpPr>
              <p:nvPr/>
            </p:nvSpPr>
            <p:spPr bwMode="auto">
              <a:xfrm>
                <a:off x="3337483" y="3455564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Oval 181"/>
              <p:cNvSpPr>
                <a:spLocks noChangeArrowheads="1"/>
              </p:cNvSpPr>
              <p:nvPr/>
            </p:nvSpPr>
            <p:spPr bwMode="auto">
              <a:xfrm>
                <a:off x="3381933" y="3501601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Oval 182"/>
              <p:cNvSpPr>
                <a:spLocks noChangeArrowheads="1"/>
              </p:cNvSpPr>
              <p:nvPr/>
            </p:nvSpPr>
            <p:spPr bwMode="auto">
              <a:xfrm>
                <a:off x="3394633" y="3466676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Oval 183"/>
              <p:cNvSpPr>
                <a:spLocks noChangeArrowheads="1"/>
              </p:cNvSpPr>
              <p:nvPr/>
            </p:nvSpPr>
            <p:spPr bwMode="auto">
              <a:xfrm>
                <a:off x="3394633" y="3546051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Oval 184"/>
              <p:cNvSpPr>
                <a:spLocks noChangeArrowheads="1"/>
              </p:cNvSpPr>
              <p:nvPr/>
            </p:nvSpPr>
            <p:spPr bwMode="auto">
              <a:xfrm>
                <a:off x="3348595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Oval 185"/>
              <p:cNvSpPr>
                <a:spLocks noChangeArrowheads="1"/>
              </p:cNvSpPr>
              <p:nvPr/>
            </p:nvSpPr>
            <p:spPr bwMode="auto">
              <a:xfrm>
                <a:off x="3427970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6" name="Freeform 186"/>
              <p:cNvSpPr>
                <a:spLocks noEditPoints="1"/>
              </p:cNvSpPr>
              <p:nvPr/>
            </p:nvSpPr>
            <p:spPr bwMode="auto">
              <a:xfrm>
                <a:off x="3158095" y="2688801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7" name="Freeform 187"/>
              <p:cNvSpPr>
                <a:spLocks noEditPoints="1"/>
              </p:cNvSpPr>
              <p:nvPr/>
            </p:nvSpPr>
            <p:spPr bwMode="auto">
              <a:xfrm>
                <a:off x="702233" y="1583901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8" name="Freeform 188"/>
              <p:cNvSpPr>
                <a:spLocks/>
              </p:cNvSpPr>
              <p:nvPr/>
            </p:nvSpPr>
            <p:spPr bwMode="auto">
              <a:xfrm>
                <a:off x="689533" y="490114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9" name="Freeform 189"/>
              <p:cNvSpPr>
                <a:spLocks noEditPoints="1"/>
              </p:cNvSpPr>
              <p:nvPr/>
            </p:nvSpPr>
            <p:spPr bwMode="auto">
              <a:xfrm>
                <a:off x="656195" y="1064789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0" name="Freeform 190"/>
              <p:cNvSpPr>
                <a:spLocks/>
              </p:cNvSpPr>
              <p:nvPr/>
            </p:nvSpPr>
            <p:spPr bwMode="auto">
              <a:xfrm>
                <a:off x="949883" y="2722139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Freeform 191"/>
              <p:cNvSpPr>
                <a:spLocks/>
              </p:cNvSpPr>
              <p:nvPr/>
            </p:nvSpPr>
            <p:spPr bwMode="auto">
              <a:xfrm>
                <a:off x="903845" y="2757064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Freeform 192"/>
              <p:cNvSpPr>
                <a:spLocks/>
              </p:cNvSpPr>
              <p:nvPr/>
            </p:nvSpPr>
            <p:spPr bwMode="auto">
              <a:xfrm>
                <a:off x="757795" y="2711026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Freeform 193"/>
              <p:cNvSpPr>
                <a:spLocks/>
              </p:cNvSpPr>
              <p:nvPr/>
            </p:nvSpPr>
            <p:spPr bwMode="auto">
              <a:xfrm>
                <a:off x="667308" y="2823739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4" name="Freeform 194"/>
              <p:cNvSpPr>
                <a:spLocks/>
              </p:cNvSpPr>
              <p:nvPr/>
            </p:nvSpPr>
            <p:spPr bwMode="auto">
              <a:xfrm>
                <a:off x="814945" y="3680989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5" name="Freeform 195"/>
              <p:cNvSpPr>
                <a:spLocks/>
              </p:cNvSpPr>
              <p:nvPr/>
            </p:nvSpPr>
            <p:spPr bwMode="auto">
              <a:xfrm>
                <a:off x="746683" y="3455564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6" name="Freeform 196"/>
              <p:cNvSpPr>
                <a:spLocks noEditPoints="1"/>
              </p:cNvSpPr>
              <p:nvPr/>
            </p:nvSpPr>
            <p:spPr bwMode="auto">
              <a:xfrm>
                <a:off x="780020" y="3287289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7" name="Freeform 197"/>
              <p:cNvSpPr>
                <a:spLocks/>
              </p:cNvSpPr>
              <p:nvPr/>
            </p:nvSpPr>
            <p:spPr bwMode="auto">
              <a:xfrm>
                <a:off x="848283" y="2125239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8" name="Freeform 198"/>
              <p:cNvSpPr>
                <a:spLocks/>
              </p:cNvSpPr>
              <p:nvPr/>
            </p:nvSpPr>
            <p:spPr bwMode="auto">
              <a:xfrm>
                <a:off x="713345" y="2226839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Freeform 199"/>
              <p:cNvSpPr>
                <a:spLocks/>
              </p:cNvSpPr>
              <p:nvPr/>
            </p:nvSpPr>
            <p:spPr bwMode="auto">
              <a:xfrm>
                <a:off x="791133" y="2350664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0" name="Freeform 201"/>
              <p:cNvSpPr>
                <a:spLocks noEditPoints="1"/>
              </p:cNvSpPr>
              <p:nvPr/>
            </p:nvSpPr>
            <p:spPr bwMode="auto">
              <a:xfrm>
                <a:off x="702233" y="4008014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Freeform 202"/>
              <p:cNvSpPr>
                <a:spLocks noEditPoints="1"/>
              </p:cNvSpPr>
              <p:nvPr/>
            </p:nvSpPr>
            <p:spPr bwMode="auto">
              <a:xfrm>
                <a:off x="814945" y="3996901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2" name="Freeform 203"/>
              <p:cNvSpPr>
                <a:spLocks noEditPoints="1"/>
              </p:cNvSpPr>
              <p:nvPr/>
            </p:nvSpPr>
            <p:spPr bwMode="auto">
              <a:xfrm>
                <a:off x="5094845" y="985414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3" name="Freeform 204"/>
              <p:cNvSpPr>
                <a:spLocks/>
              </p:cNvSpPr>
              <p:nvPr/>
            </p:nvSpPr>
            <p:spPr bwMode="auto">
              <a:xfrm>
                <a:off x="5364720" y="1121939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4" name="Freeform 206"/>
              <p:cNvSpPr>
                <a:spLocks/>
              </p:cNvSpPr>
              <p:nvPr/>
            </p:nvSpPr>
            <p:spPr bwMode="auto">
              <a:xfrm>
                <a:off x="5128183" y="1504526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5" name="Freeform 207"/>
              <p:cNvSpPr>
                <a:spLocks/>
              </p:cNvSpPr>
              <p:nvPr/>
            </p:nvSpPr>
            <p:spPr bwMode="auto">
              <a:xfrm>
                <a:off x="5174220" y="1471189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6" name="Freeform 208"/>
              <p:cNvSpPr>
                <a:spLocks/>
              </p:cNvSpPr>
              <p:nvPr/>
            </p:nvSpPr>
            <p:spPr bwMode="auto">
              <a:xfrm>
                <a:off x="5331383" y="1685501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7" name="Freeform 209"/>
              <p:cNvSpPr>
                <a:spLocks/>
              </p:cNvSpPr>
              <p:nvPr/>
            </p:nvSpPr>
            <p:spPr bwMode="auto">
              <a:xfrm>
                <a:off x="5128183" y="1831551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8" name="Freeform 210"/>
              <p:cNvSpPr>
                <a:spLocks/>
              </p:cNvSpPr>
              <p:nvPr/>
            </p:nvSpPr>
            <p:spPr bwMode="auto">
              <a:xfrm>
                <a:off x="5094845" y="602826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9" name="Freeform 211"/>
              <p:cNvSpPr>
                <a:spLocks/>
              </p:cNvSpPr>
              <p:nvPr/>
            </p:nvSpPr>
            <p:spPr bwMode="auto">
              <a:xfrm>
                <a:off x="5128183" y="636164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0" name="Freeform 212"/>
              <p:cNvSpPr>
                <a:spLocks/>
              </p:cNvSpPr>
              <p:nvPr/>
            </p:nvSpPr>
            <p:spPr bwMode="auto">
              <a:xfrm>
                <a:off x="5151995" y="726651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1" name="Freeform 213"/>
              <p:cNvSpPr>
                <a:spLocks/>
              </p:cNvSpPr>
              <p:nvPr/>
            </p:nvSpPr>
            <p:spPr bwMode="auto">
              <a:xfrm>
                <a:off x="5455208" y="636164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2" name="Freeform 214"/>
              <p:cNvSpPr>
                <a:spLocks/>
              </p:cNvSpPr>
              <p:nvPr/>
            </p:nvSpPr>
            <p:spPr bwMode="auto">
              <a:xfrm>
                <a:off x="5163108" y="421851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3" name="Freeform 215"/>
              <p:cNvSpPr>
                <a:spLocks/>
              </p:cNvSpPr>
              <p:nvPr/>
            </p:nvSpPr>
            <p:spPr bwMode="auto">
              <a:xfrm>
                <a:off x="5309158" y="3400001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4" name="Freeform 216"/>
              <p:cNvSpPr>
                <a:spLocks/>
              </p:cNvSpPr>
              <p:nvPr/>
            </p:nvSpPr>
            <p:spPr bwMode="auto">
              <a:xfrm>
                <a:off x="5298045" y="33761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5" name="Freeform 217"/>
              <p:cNvSpPr>
                <a:spLocks noEditPoints="1"/>
              </p:cNvSpPr>
              <p:nvPr/>
            </p:nvSpPr>
            <p:spPr bwMode="auto">
              <a:xfrm>
                <a:off x="5185333" y="3568276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6" name="Freeform 218"/>
              <p:cNvSpPr>
                <a:spLocks/>
              </p:cNvSpPr>
              <p:nvPr/>
            </p:nvSpPr>
            <p:spPr bwMode="auto">
              <a:xfrm>
                <a:off x="5196445" y="3400001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7" name="Freeform 219"/>
              <p:cNvSpPr>
                <a:spLocks/>
              </p:cNvSpPr>
              <p:nvPr/>
            </p:nvSpPr>
            <p:spPr bwMode="auto">
              <a:xfrm>
                <a:off x="5298045" y="3376189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8" name="Freeform 220"/>
              <p:cNvSpPr>
                <a:spLocks/>
              </p:cNvSpPr>
              <p:nvPr/>
            </p:nvSpPr>
            <p:spPr bwMode="auto">
              <a:xfrm>
                <a:off x="5252008" y="3263476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9" name="Freeform 221"/>
              <p:cNvSpPr>
                <a:spLocks noEditPoints="1"/>
              </p:cNvSpPr>
              <p:nvPr/>
            </p:nvSpPr>
            <p:spPr bwMode="auto">
              <a:xfrm>
                <a:off x="5094845" y="2136351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0" name="Freeform 222"/>
              <p:cNvSpPr>
                <a:spLocks noEditPoints="1"/>
              </p:cNvSpPr>
              <p:nvPr/>
            </p:nvSpPr>
            <p:spPr bwMode="auto">
              <a:xfrm>
                <a:off x="5061508" y="3985789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1" name="Freeform 224"/>
              <p:cNvSpPr>
                <a:spLocks noEditPoints="1"/>
              </p:cNvSpPr>
              <p:nvPr/>
            </p:nvSpPr>
            <p:spPr bwMode="auto">
              <a:xfrm>
                <a:off x="5083733" y="2688801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2" name="Freeform 225"/>
              <p:cNvSpPr>
                <a:spLocks/>
              </p:cNvSpPr>
              <p:nvPr/>
            </p:nvSpPr>
            <p:spPr bwMode="auto">
              <a:xfrm>
                <a:off x="3799445" y="839364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3" name="Rectangle 226"/>
              <p:cNvSpPr>
                <a:spLocks noChangeArrowheads="1"/>
              </p:cNvSpPr>
              <p:nvPr/>
            </p:nvSpPr>
            <p:spPr bwMode="auto">
              <a:xfrm>
                <a:off x="3856595" y="569489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4" name="Rectangle 227"/>
              <p:cNvSpPr>
                <a:spLocks noChangeArrowheads="1"/>
              </p:cNvSpPr>
              <p:nvPr/>
            </p:nvSpPr>
            <p:spPr bwMode="auto">
              <a:xfrm>
                <a:off x="3956608" y="490114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5" name="Rectangle 228"/>
              <p:cNvSpPr>
                <a:spLocks noChangeArrowheads="1"/>
              </p:cNvSpPr>
              <p:nvPr/>
            </p:nvSpPr>
            <p:spPr bwMode="auto">
              <a:xfrm>
                <a:off x="4058208" y="591714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6" name="Rectangle 229"/>
              <p:cNvSpPr>
                <a:spLocks noChangeArrowheads="1"/>
              </p:cNvSpPr>
              <p:nvPr/>
            </p:nvSpPr>
            <p:spPr bwMode="auto">
              <a:xfrm>
                <a:off x="4159808" y="658389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7" name="Freeform 230"/>
              <p:cNvSpPr>
                <a:spLocks noEditPoints="1"/>
              </p:cNvSpPr>
              <p:nvPr/>
            </p:nvSpPr>
            <p:spPr bwMode="auto">
              <a:xfrm>
                <a:off x="3843895" y="1009226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8" name="Freeform 231"/>
              <p:cNvSpPr>
                <a:spLocks/>
              </p:cNvSpPr>
              <p:nvPr/>
            </p:nvSpPr>
            <p:spPr bwMode="auto">
              <a:xfrm>
                <a:off x="4080433" y="1256876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9" name="Freeform 232"/>
              <p:cNvSpPr>
                <a:spLocks noEditPoints="1"/>
              </p:cNvSpPr>
              <p:nvPr/>
            </p:nvSpPr>
            <p:spPr bwMode="auto">
              <a:xfrm>
                <a:off x="3889933" y="3365076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0" name="Freeform 233"/>
              <p:cNvSpPr>
                <a:spLocks/>
              </p:cNvSpPr>
              <p:nvPr/>
            </p:nvSpPr>
            <p:spPr bwMode="auto">
              <a:xfrm>
                <a:off x="4159808" y="3365076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1" name="Freeform 234"/>
              <p:cNvSpPr>
                <a:spLocks/>
              </p:cNvSpPr>
              <p:nvPr/>
            </p:nvSpPr>
            <p:spPr bwMode="auto">
              <a:xfrm>
                <a:off x="4035983" y="4030239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2" name="Freeform 235"/>
              <p:cNvSpPr>
                <a:spLocks noEditPoints="1"/>
              </p:cNvSpPr>
              <p:nvPr/>
            </p:nvSpPr>
            <p:spPr bwMode="auto">
              <a:xfrm>
                <a:off x="4058208" y="4030239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3" name="Freeform 236"/>
              <p:cNvSpPr>
                <a:spLocks noEditPoints="1"/>
              </p:cNvSpPr>
              <p:nvPr/>
            </p:nvSpPr>
            <p:spPr bwMode="auto">
              <a:xfrm>
                <a:off x="4093133" y="4030239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4" name="Freeform 237"/>
              <p:cNvSpPr>
                <a:spLocks noEditPoints="1"/>
              </p:cNvSpPr>
              <p:nvPr/>
            </p:nvSpPr>
            <p:spPr bwMode="auto">
              <a:xfrm>
                <a:off x="3923270" y="3974676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5" name="Freeform 238"/>
              <p:cNvSpPr>
                <a:spLocks noEditPoints="1"/>
              </p:cNvSpPr>
              <p:nvPr/>
            </p:nvSpPr>
            <p:spPr bwMode="auto">
              <a:xfrm>
                <a:off x="3878820" y="2114126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6" name="Freeform 239"/>
              <p:cNvSpPr>
                <a:spLocks noEditPoints="1"/>
              </p:cNvSpPr>
              <p:nvPr/>
            </p:nvSpPr>
            <p:spPr bwMode="auto">
              <a:xfrm>
                <a:off x="3889933" y="1583901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7" name="Freeform 240"/>
              <p:cNvSpPr>
                <a:spLocks/>
              </p:cNvSpPr>
              <p:nvPr/>
            </p:nvSpPr>
            <p:spPr bwMode="auto">
              <a:xfrm>
                <a:off x="3945495" y="1853776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8" name="Freeform 241"/>
              <p:cNvSpPr>
                <a:spLocks/>
              </p:cNvSpPr>
              <p:nvPr/>
            </p:nvSpPr>
            <p:spPr bwMode="auto">
              <a:xfrm>
                <a:off x="3945495" y="1798214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9" name="Freeform 242"/>
              <p:cNvSpPr>
                <a:spLocks/>
              </p:cNvSpPr>
              <p:nvPr/>
            </p:nvSpPr>
            <p:spPr bwMode="auto">
              <a:xfrm>
                <a:off x="3945495" y="1741064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0" name="Freeform 243"/>
              <p:cNvSpPr>
                <a:spLocks noEditPoints="1"/>
              </p:cNvSpPr>
              <p:nvPr/>
            </p:nvSpPr>
            <p:spPr bwMode="auto">
              <a:xfrm>
                <a:off x="3832783" y="2768176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1" name="Freeform 244"/>
              <p:cNvSpPr>
                <a:spLocks/>
              </p:cNvSpPr>
              <p:nvPr/>
            </p:nvSpPr>
            <p:spPr bwMode="auto">
              <a:xfrm>
                <a:off x="3969308" y="2823739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2" name="Freeform 245"/>
              <p:cNvSpPr>
                <a:spLocks/>
              </p:cNvSpPr>
              <p:nvPr/>
            </p:nvSpPr>
            <p:spPr bwMode="auto">
              <a:xfrm>
                <a:off x="4002645" y="2834851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3" name="Freeform 246"/>
              <p:cNvSpPr>
                <a:spLocks/>
              </p:cNvSpPr>
              <p:nvPr/>
            </p:nvSpPr>
            <p:spPr bwMode="auto">
              <a:xfrm>
                <a:off x="4035983" y="2847551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4" name="Oval 247"/>
              <p:cNvSpPr>
                <a:spLocks noChangeArrowheads="1"/>
              </p:cNvSpPr>
              <p:nvPr/>
            </p:nvSpPr>
            <p:spPr bwMode="auto">
              <a:xfrm>
                <a:off x="4069320" y="2880889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2316484" y="2573087"/>
            <a:ext cx="3563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eMousika</a:t>
            </a:r>
            <a:endParaRPr lang="zh-CN" altLang="en-US" sz="5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24" name="文本框 1023"/>
          <p:cNvSpPr txBox="1"/>
          <p:nvPr/>
        </p:nvSpPr>
        <p:spPr>
          <a:xfrm>
            <a:off x="2346883" y="4915115"/>
            <a:ext cx="4717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Made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By: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方涛、胡恒昌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姜美羡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2282017" y="3720255"/>
            <a:ext cx="4107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一款基于</a:t>
            </a:r>
            <a:r>
              <a:rPr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open source learning</a:t>
            </a:r>
            <a:r>
              <a:rPr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的科普平台</a:t>
            </a:r>
            <a:endParaRPr lang="en-US" altLang="zh-CN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一位聪明而高效的老师</a:t>
            </a:r>
          </a:p>
        </p:txBody>
      </p:sp>
      <p:pic>
        <p:nvPicPr>
          <p:cNvPr id="488" name="Childhoo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-1540356"/>
            <a:ext cx="609600" cy="609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784910" y="5707803"/>
            <a:ext cx="1415772" cy="1132835"/>
            <a:chOff x="10784910" y="5707803"/>
            <a:chExt cx="1415772" cy="113283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33286" y="5707803"/>
              <a:ext cx="823797" cy="8162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784910" y="6563639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四川大学软件学院</a:t>
              </a:r>
              <a:endParaRPr 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96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 tmFilter="0,0; .5, 1; 1, 1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8"/>
                </p:tgtEl>
              </p:cMediaNode>
            </p:audio>
          </p:childTnLst>
        </p:cTn>
      </p:par>
    </p:tnLst>
    <p:bldLst>
      <p:bldP spid="6" grpId="0"/>
      <p:bldP spid="1024" grpId="0"/>
      <p:bldP spid="10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4958999" y="797824"/>
            <a:ext cx="23487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主要功能模块</a:t>
            </a:r>
            <a:endParaRPr lang="en-US" altLang="zh-CN" sz="28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9536"/>
          <a:stretch/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10800000">
            <a:off x="6045389" y="1352002"/>
            <a:ext cx="101222" cy="872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55931" y="1919613"/>
            <a:ext cx="2104845" cy="37788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8" b="48180"/>
          <a:stretch/>
        </p:blipFill>
        <p:spPr>
          <a:xfrm>
            <a:off x="2160690" y="2068578"/>
            <a:ext cx="695325" cy="612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05199" y="2727061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用户操作</a:t>
            </a:r>
            <a:endParaRPr lang="zh-CN" altLang="en-US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56880" y="3150677"/>
            <a:ext cx="19029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用户登录功能</a:t>
            </a:r>
            <a:endParaRPr lang="en-US" altLang="zh-CN" sz="12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用户登录网站系统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用户注册功能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用户在网站注册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用户登出功能</a:t>
            </a:r>
            <a:endParaRPr lang="en-US" altLang="zh-CN" sz="12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用户登出网站系统注销帐号或者切换帐号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用户搜索功能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浏览记录功能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删除浏览记录功能</a:t>
            </a:r>
            <a:endParaRPr lang="zh-CN" altLang="en-US" sz="12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854136" y="1919613"/>
            <a:ext cx="2104845" cy="37788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398843" y="27270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分析归类</a:t>
            </a:r>
          </a:p>
        </p:txBody>
      </p:sp>
      <p:sp>
        <p:nvSpPr>
          <p:cNvPr id="65" name="矩形 64"/>
          <p:cNvSpPr/>
          <p:nvPr/>
        </p:nvSpPr>
        <p:spPr>
          <a:xfrm>
            <a:off x="3955085" y="3150677"/>
            <a:ext cx="1902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网络爬虫模块</a:t>
            </a:r>
            <a:endParaRPr lang="en-US" altLang="zh-CN" sz="12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爬取现有的优质网站的优质文章和学习资源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分析归类模块</a:t>
            </a:r>
            <a:endParaRPr lang="en-US" altLang="zh-CN" sz="12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将基础训练集贴上标签作为分类模型的样本集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无监督分类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采用朴素贝叶斯算法对书本进行无监督分类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52341" y="1919613"/>
            <a:ext cx="2104845" cy="37788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6767869" y="27270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用户分析</a:t>
            </a:r>
          </a:p>
        </p:txBody>
      </p:sp>
      <p:sp>
        <p:nvSpPr>
          <p:cNvPr id="86" name="矩形 85"/>
          <p:cNvSpPr/>
          <p:nvPr/>
        </p:nvSpPr>
        <p:spPr>
          <a:xfrm>
            <a:off x="6353290" y="3150677"/>
            <a:ext cx="19029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200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收藏书本功能</a:t>
            </a:r>
            <a:endParaRPr lang="en-US" altLang="zh-CN" sz="12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取消收藏</a:t>
            </a: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</a:t>
            </a:r>
            <a:r>
              <a:rPr lang="zh-CN" altLang="en-US" sz="1200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打分</a:t>
            </a: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用户能够根据自己喜好给书籍评分并且计入数据库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用户评论</a:t>
            </a: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智能推荐模块</a:t>
            </a:r>
            <a:endParaRPr lang="en-US" altLang="zh-CN" sz="12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采用临近算法根据用户浏览历史和收藏喜欢来推荐书籍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endParaRPr lang="en-US" altLang="zh-CN" sz="12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650545" y="1919613"/>
            <a:ext cx="2104845" cy="37788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9156647" y="27270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书籍展示</a:t>
            </a:r>
          </a:p>
        </p:txBody>
      </p:sp>
      <p:sp>
        <p:nvSpPr>
          <p:cNvPr id="108" name="矩形 107"/>
          <p:cNvSpPr/>
          <p:nvPr/>
        </p:nvSpPr>
        <p:spPr>
          <a:xfrm>
            <a:off x="8751494" y="3150677"/>
            <a:ext cx="19029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书籍大类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根据数据库里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category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标签进行大类划分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书籍目录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新增书目会对应地放置到小目录分类下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数据详细信息</a:t>
            </a:r>
            <a:endParaRPr lang="en-US" altLang="zh-CN" sz="1200" dirty="0" smtClean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显示书籍的内容和评论的具体内容</a:t>
            </a:r>
            <a:endParaRPr lang="en-US" altLang="zh-CN" sz="1200" dirty="0" smtClean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buFont typeface="Arial" charset="0"/>
              <a:buChar char="•"/>
            </a:pPr>
            <a:r>
              <a:rPr lang="zh-CN" altLang="en-US" sz="1200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翻页功能</a:t>
            </a:r>
            <a:endParaRPr lang="en-US" altLang="zh-CN" sz="12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支持动态翻页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04" b="31147"/>
          <a:stretch/>
        </p:blipFill>
        <p:spPr>
          <a:xfrm>
            <a:off x="4558895" y="2066691"/>
            <a:ext cx="695325" cy="614362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03" y="2064921"/>
            <a:ext cx="568191" cy="528318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357" y="2066070"/>
            <a:ext cx="353218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15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" grpId="0" animBg="1"/>
      <p:bldP spid="3" grpId="0" animBg="1"/>
      <p:bldP spid="4" grpId="0"/>
      <p:bldP spid="59" grpId="0"/>
      <p:bldP spid="62" grpId="0" animBg="1"/>
      <p:bldP spid="64" grpId="0"/>
      <p:bldP spid="65" grpId="0"/>
      <p:bldP spid="72" grpId="0" animBg="1"/>
      <p:bldP spid="75" grpId="0"/>
      <p:bldP spid="86" grpId="0"/>
      <p:bldP spid="88" grpId="0" animBg="1"/>
      <p:bldP spid="107" grpId="0"/>
      <p:bldP spid="1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7274" y="0"/>
            <a:ext cx="1620957" cy="684456"/>
            <a:chOff x="1057274" y="0"/>
            <a:chExt cx="1620957" cy="684456"/>
          </a:xfrm>
        </p:grpSpPr>
        <p:sp>
          <p:nvSpPr>
            <p:cNvPr id="3" name="矩形 2"/>
            <p:cNvSpPr/>
            <p:nvPr/>
          </p:nvSpPr>
          <p:spPr>
            <a:xfrm>
              <a:off x="1157288" y="0"/>
              <a:ext cx="1393031" cy="85724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57274" y="16123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交互界面</a:t>
              </a:r>
              <a:endParaRPr lang="en-US" altLang="zh-CN" sz="2800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9536"/>
          <a:stretch/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57" y="719858"/>
            <a:ext cx="4869180" cy="2987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0" y="702157"/>
            <a:ext cx="4869180" cy="2987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4" y="3651140"/>
            <a:ext cx="4869180" cy="29870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57" y="3651140"/>
            <a:ext cx="486918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3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7274" y="0"/>
            <a:ext cx="1620957" cy="684456"/>
            <a:chOff x="1057274" y="0"/>
            <a:chExt cx="1620957" cy="684456"/>
          </a:xfrm>
        </p:grpSpPr>
        <p:sp>
          <p:nvSpPr>
            <p:cNvPr id="3" name="矩形 2"/>
            <p:cNvSpPr/>
            <p:nvPr/>
          </p:nvSpPr>
          <p:spPr>
            <a:xfrm>
              <a:off x="1157288" y="0"/>
              <a:ext cx="1393031" cy="85724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57274" y="16123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交互界面</a:t>
              </a:r>
              <a:endParaRPr lang="en-US" altLang="zh-CN" sz="2800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9536"/>
          <a:stretch/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2" y="3674177"/>
            <a:ext cx="4869180" cy="2987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24" y="771824"/>
            <a:ext cx="4869180" cy="2987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24" y="3674177"/>
            <a:ext cx="4869180" cy="29870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82" y="771824"/>
            <a:ext cx="486918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2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9536"/>
          <a:stretch/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926448" y="41349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系统软件环境</a:t>
            </a:r>
            <a:endParaRPr lang="en-US" altLang="zh-CN" sz="28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0800000">
            <a:off x="6045388" y="1050630"/>
            <a:ext cx="101222" cy="872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69013"/>
              </p:ext>
            </p:extLst>
          </p:nvPr>
        </p:nvGraphicFramePr>
        <p:xfrm>
          <a:off x="2357095" y="1524886"/>
          <a:ext cx="7579029" cy="21234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526343"/>
                <a:gridCol w="2526343"/>
                <a:gridCol w="2526343"/>
              </a:tblGrid>
              <a:tr h="82550">
                <a:tc rowSpan="2">
                  <a:txBody>
                    <a:bodyPr/>
                    <a:lstStyle/>
                    <a:p>
                      <a:r>
                        <a:rPr lang="zh-CN" altLang="en-US" sz="24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客户端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zh-CN" altLang="en-US" sz="18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操作系统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800" kern="0" spc="1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Windows/Mac OS/Android/IOS</a:t>
                      </a:r>
                    </a:p>
                  </a:txBody>
                  <a:tcPr marL="25400" marR="25400" marT="25400" marB="25400"/>
                </a:tc>
              </a:tr>
              <a:tr h="88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zh-CN" altLang="en-US" sz="18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数据库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altLang="zh-CN" sz="1800" kern="0" spc="1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Sqlite</a:t>
                      </a:r>
                      <a:r>
                        <a:rPr lang="en-US" sz="18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/>
                      </a:r>
                      <a:br>
                        <a:rPr lang="en-US" sz="18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</a:br>
                      <a:endParaRPr lang="en-US" sz="1800" kern="0" spc="10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25400" marR="25400" marT="25400" marB="25400"/>
                </a:tc>
              </a:tr>
              <a:tr h="82550">
                <a:tc rowSpan="2"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zh-CN" altLang="en-US" sz="24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服务端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zh-CN" altLang="en-US" sz="18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操作系统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8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Windows Azure Cent OS</a:t>
                      </a:r>
                    </a:p>
                  </a:txBody>
                  <a:tcPr marL="25400" marR="25400" marT="25400" marB="25400"/>
                </a:tc>
              </a:tr>
              <a:tr h="82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zh-CN" altLang="en-US" sz="18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数据库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US" sz="1800" kern="0" spc="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SQL Azure</a:t>
                      </a: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3028008" y="4986564"/>
            <a:ext cx="61348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spc="100" dirty="0" err="1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操作系统：Windows</a:t>
            </a:r>
            <a:r>
              <a:rPr lang="en-US" kern="0" spc="1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10</a:t>
            </a:r>
          </a:p>
          <a:p>
            <a:r>
              <a:rPr lang="en-US" kern="0" spc="100" dirty="0" err="1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开发语言：Python</a:t>
            </a:r>
            <a:r>
              <a:rPr lang="en-US" kern="0" spc="1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/ html / CSS / </a:t>
            </a:r>
            <a:r>
              <a:rPr lang="en-US" kern="0" spc="100" dirty="0" err="1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endParaRPr lang="en-US" kern="0" spc="1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kern="0" spc="100" dirty="0" err="1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开发工具：Visual</a:t>
            </a:r>
            <a:r>
              <a:rPr lang="en-US" kern="0" spc="1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Studio 2013 Professional / IE / </a:t>
            </a:r>
            <a:r>
              <a:rPr lang="en-US" kern="0" spc="100" dirty="0" err="1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Pycharm</a:t>
            </a:r>
            <a:r>
              <a:rPr lang="en-US" kern="0" spc="1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/ Chrome</a:t>
            </a:r>
          </a:p>
        </p:txBody>
      </p:sp>
      <p:sp>
        <p:nvSpPr>
          <p:cNvPr id="23" name="圆角矩形 12"/>
          <p:cNvSpPr/>
          <p:nvPr/>
        </p:nvSpPr>
        <p:spPr>
          <a:xfrm>
            <a:off x="2120978" y="1341294"/>
            <a:ext cx="8076980" cy="2473262"/>
          </a:xfrm>
          <a:prstGeom prst="roundRect">
            <a:avLst>
              <a:gd name="adj" fmla="val 1047"/>
            </a:avLst>
          </a:prstGeom>
          <a:noFill/>
          <a:ln w="19050">
            <a:solidFill>
              <a:srgbClr val="2EA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12"/>
          <p:cNvSpPr/>
          <p:nvPr/>
        </p:nvSpPr>
        <p:spPr>
          <a:xfrm>
            <a:off x="2826724" y="4925807"/>
            <a:ext cx="6336103" cy="1321841"/>
          </a:xfrm>
          <a:prstGeom prst="roundRect">
            <a:avLst>
              <a:gd name="adj" fmla="val 1047"/>
            </a:avLst>
          </a:prstGeom>
          <a:noFill/>
          <a:ln w="19050">
            <a:solidFill>
              <a:srgbClr val="2EA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14"/>
          <p:cNvSpPr/>
          <p:nvPr/>
        </p:nvSpPr>
        <p:spPr>
          <a:xfrm>
            <a:off x="4875837" y="399814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系统开发环境</a:t>
            </a:r>
            <a:endParaRPr lang="en-US" altLang="zh-CN" sz="28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等腰三角形 15"/>
          <p:cNvSpPr/>
          <p:nvPr/>
        </p:nvSpPr>
        <p:spPr>
          <a:xfrm rot="10800000">
            <a:off x="5994777" y="4621317"/>
            <a:ext cx="101222" cy="872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34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 animBg="1"/>
      <p:bldP spid="24" grpId="0" animBg="1"/>
      <p:bldP spid="25" grpId="0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4045"/>
          <a:stretch/>
        </p:blipFill>
        <p:spPr>
          <a:xfrm>
            <a:off x="-141009" y="0"/>
            <a:ext cx="12474018" cy="6946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27001" y="0"/>
            <a:ext cx="12460009" cy="6946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29662" y="2668250"/>
            <a:ext cx="46810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err="1" smtClean="0">
                <a:solidFill>
                  <a:schemeClr val="bg1">
                    <a:alpha val="91000"/>
                  </a:schemeClr>
                </a:solidFill>
                <a:latin typeface="Brush Script Std" charset="0"/>
                <a:ea typeface="Brush Script Std" charset="0"/>
                <a:cs typeface="Brush Script Std" charset="0"/>
              </a:rPr>
              <a:t>eMousika</a:t>
            </a:r>
            <a:endParaRPr lang="zh-CN" altLang="en-US" sz="8800" dirty="0">
              <a:solidFill>
                <a:schemeClr val="bg1">
                  <a:alpha val="91000"/>
                </a:schemeClr>
              </a:solidFill>
              <a:latin typeface="Brush Script Std" charset="0"/>
              <a:ea typeface="Brush Script Std" charset="0"/>
              <a:cs typeface="Brush Script Std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64010" y="41148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将智慧之光洒向世界</a:t>
            </a:r>
            <a:endPara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44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9783" y="688062"/>
            <a:ext cx="25619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Catalog</a:t>
            </a:r>
            <a:endParaRPr lang="en-US" altLang="zh-CN" sz="4800" b="1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96316" y="1377768"/>
            <a:ext cx="1181477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contents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784910" y="5707803"/>
            <a:ext cx="1415772" cy="1132835"/>
            <a:chOff x="10784910" y="5707803"/>
            <a:chExt cx="1415772" cy="113283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3286" y="5707803"/>
              <a:ext cx="823797" cy="81623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784910" y="6563639"/>
              <a:ext cx="14157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四川大学软件学院</a:t>
              </a:r>
              <a:endParaRPr 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154943" y="2604710"/>
            <a:ext cx="2383093" cy="762000"/>
            <a:chOff x="1154943" y="2604710"/>
            <a:chExt cx="2383093" cy="762000"/>
          </a:xfrm>
        </p:grpSpPr>
        <p:pic>
          <p:nvPicPr>
            <p:cNvPr id="29" name="图片 100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943" y="2604710"/>
              <a:ext cx="762000" cy="762000"/>
            </a:xfrm>
            <a:prstGeom prst="rect">
              <a:avLst/>
            </a:prstGeom>
          </p:spPr>
        </p:pic>
        <p:sp>
          <p:nvSpPr>
            <p:cNvPr id="39" name="文本框 67"/>
            <p:cNvSpPr txBox="1"/>
            <p:nvPr/>
          </p:nvSpPr>
          <p:spPr>
            <a:xfrm>
              <a:off x="2004545" y="2716943"/>
              <a:ext cx="1533491" cy="417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项目背景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155467" y="4170059"/>
            <a:ext cx="2387448" cy="762000"/>
            <a:chOff x="1155467" y="4170059"/>
            <a:chExt cx="2387448" cy="762000"/>
          </a:xfrm>
        </p:grpSpPr>
        <p:pic>
          <p:nvPicPr>
            <p:cNvPr id="33" name="图片 97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467" y="4170059"/>
              <a:ext cx="762000" cy="762000"/>
            </a:xfrm>
            <a:prstGeom prst="rect">
              <a:avLst/>
            </a:prstGeom>
          </p:spPr>
        </p:pic>
        <p:sp>
          <p:nvSpPr>
            <p:cNvPr id="40" name="文本框 67"/>
            <p:cNvSpPr txBox="1"/>
            <p:nvPr/>
          </p:nvSpPr>
          <p:spPr>
            <a:xfrm>
              <a:off x="2009424" y="4265603"/>
              <a:ext cx="153349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系统架构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791859" y="2604710"/>
            <a:ext cx="2457587" cy="762000"/>
            <a:chOff x="3791859" y="2604710"/>
            <a:chExt cx="2457587" cy="762000"/>
          </a:xfrm>
        </p:grpSpPr>
        <p:pic>
          <p:nvPicPr>
            <p:cNvPr id="30" name="图片 101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859" y="2604710"/>
              <a:ext cx="762000" cy="762000"/>
            </a:xfrm>
            <a:prstGeom prst="rect">
              <a:avLst/>
            </a:prstGeom>
          </p:spPr>
        </p:pic>
        <p:sp>
          <p:nvSpPr>
            <p:cNvPr id="41" name="文本框 67"/>
            <p:cNvSpPr txBox="1"/>
            <p:nvPr/>
          </p:nvSpPr>
          <p:spPr>
            <a:xfrm>
              <a:off x="4715955" y="2716943"/>
              <a:ext cx="1533491" cy="417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产品特点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406605" y="2604710"/>
            <a:ext cx="2462332" cy="762000"/>
            <a:chOff x="6406605" y="2604710"/>
            <a:chExt cx="2462332" cy="762000"/>
          </a:xfrm>
        </p:grpSpPr>
        <p:pic>
          <p:nvPicPr>
            <p:cNvPr id="31" name="图片 9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605" y="2604710"/>
              <a:ext cx="762000" cy="762000"/>
            </a:xfrm>
            <a:prstGeom prst="rect">
              <a:avLst/>
            </a:prstGeom>
          </p:spPr>
        </p:pic>
        <p:sp>
          <p:nvSpPr>
            <p:cNvPr id="42" name="文本框 67"/>
            <p:cNvSpPr txBox="1"/>
            <p:nvPr/>
          </p:nvSpPr>
          <p:spPr>
            <a:xfrm>
              <a:off x="7335446" y="2721862"/>
              <a:ext cx="153349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使用场景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965788" y="2604710"/>
            <a:ext cx="2467077" cy="762000"/>
            <a:chOff x="8965788" y="2604710"/>
            <a:chExt cx="2467077" cy="762000"/>
          </a:xfrm>
        </p:grpSpPr>
        <p:pic>
          <p:nvPicPr>
            <p:cNvPr id="32" name="图片 98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788" y="2604710"/>
              <a:ext cx="762000" cy="762000"/>
            </a:xfrm>
            <a:prstGeom prst="rect">
              <a:avLst/>
            </a:prstGeom>
          </p:spPr>
        </p:pic>
        <p:sp>
          <p:nvSpPr>
            <p:cNvPr id="43" name="文本框 67"/>
            <p:cNvSpPr txBox="1"/>
            <p:nvPr/>
          </p:nvSpPr>
          <p:spPr>
            <a:xfrm>
              <a:off x="9899374" y="2726778"/>
              <a:ext cx="1533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技术方案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亮点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810729" y="4152492"/>
            <a:ext cx="2443634" cy="762000"/>
            <a:chOff x="3810729" y="4152492"/>
            <a:chExt cx="2443634" cy="762000"/>
          </a:xfrm>
        </p:grpSpPr>
        <p:pic>
          <p:nvPicPr>
            <p:cNvPr id="34" name="图片 96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729" y="4152492"/>
              <a:ext cx="762000" cy="762000"/>
            </a:xfrm>
            <a:prstGeom prst="rect">
              <a:avLst/>
            </a:prstGeom>
          </p:spPr>
        </p:pic>
        <p:sp>
          <p:nvSpPr>
            <p:cNvPr id="45" name="文本框 67"/>
            <p:cNvSpPr txBox="1"/>
            <p:nvPr/>
          </p:nvSpPr>
          <p:spPr>
            <a:xfrm>
              <a:off x="4720872" y="4270649"/>
              <a:ext cx="153349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主要功能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399307" y="4152492"/>
            <a:ext cx="2474547" cy="762000"/>
            <a:chOff x="6399307" y="4152492"/>
            <a:chExt cx="2474547" cy="762000"/>
          </a:xfrm>
        </p:grpSpPr>
        <p:pic>
          <p:nvPicPr>
            <p:cNvPr id="35" name="图片 95"/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07" y="4152492"/>
              <a:ext cx="762000" cy="762000"/>
            </a:xfrm>
            <a:prstGeom prst="rect">
              <a:avLst/>
            </a:prstGeom>
          </p:spPr>
        </p:pic>
        <p:sp>
          <p:nvSpPr>
            <p:cNvPr id="46" name="文本框 67"/>
            <p:cNvSpPr txBox="1"/>
            <p:nvPr/>
          </p:nvSpPr>
          <p:spPr>
            <a:xfrm>
              <a:off x="7340363" y="4275568"/>
              <a:ext cx="1533491" cy="417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交互界面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965788" y="4127500"/>
            <a:ext cx="2471994" cy="762000"/>
            <a:chOff x="8965788" y="4127500"/>
            <a:chExt cx="2471994" cy="762000"/>
          </a:xfrm>
        </p:grpSpPr>
        <p:pic>
          <p:nvPicPr>
            <p:cNvPr id="36" name="图片 94"/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788" y="4127500"/>
              <a:ext cx="762000" cy="762000"/>
            </a:xfrm>
            <a:prstGeom prst="rect">
              <a:avLst/>
            </a:prstGeom>
          </p:spPr>
        </p:pic>
        <p:sp>
          <p:nvSpPr>
            <p:cNvPr id="47" name="文本框 67"/>
            <p:cNvSpPr txBox="1"/>
            <p:nvPr/>
          </p:nvSpPr>
          <p:spPr>
            <a:xfrm>
              <a:off x="9904291" y="4280484"/>
              <a:ext cx="153349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系统环境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689131" y="6465723"/>
            <a:ext cx="935279" cy="58319"/>
            <a:chOff x="5597527" y="6335487"/>
            <a:chExt cx="935279" cy="58319"/>
          </a:xfrm>
        </p:grpSpPr>
        <p:grpSp>
          <p:nvGrpSpPr>
            <p:cNvPr id="53" name="Group 52"/>
            <p:cNvGrpSpPr/>
            <p:nvPr/>
          </p:nvGrpSpPr>
          <p:grpSpPr>
            <a:xfrm rot="1656437">
              <a:off x="5597527" y="6335487"/>
              <a:ext cx="511567" cy="58116"/>
              <a:chOff x="3365500" y="5396653"/>
              <a:chExt cx="2738901" cy="31115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3538036" y="5397500"/>
                <a:ext cx="2397428" cy="310303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365500" y="5397500"/>
                <a:ext cx="310303" cy="3103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94098" y="5396653"/>
                <a:ext cx="310303" cy="3103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 rot="9120000">
              <a:off x="6021239" y="6335690"/>
              <a:ext cx="511567" cy="58116"/>
              <a:chOff x="3365500" y="5396653"/>
              <a:chExt cx="2738901" cy="31115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3538036" y="5397500"/>
                <a:ext cx="2397428" cy="310303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365500" y="5397500"/>
                <a:ext cx="310303" cy="3103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794098" y="5396653"/>
                <a:ext cx="310303" cy="31030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416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625"/>
            <a:ext cx="12192000" cy="2146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27199" y="2460625"/>
            <a:ext cx="3927037" cy="2154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13389" y="307211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系统主题</a:t>
            </a:r>
            <a:endParaRPr lang="en-US" altLang="zh-CN" sz="54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5331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1463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25167" y="12360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项目背景</a:t>
            </a:r>
            <a:endParaRPr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525167" y="4305300"/>
            <a:ext cx="9128319" cy="1993900"/>
          </a:xfrm>
          <a:prstGeom prst="roundRect">
            <a:avLst>
              <a:gd name="adj" fmla="val 1047"/>
            </a:avLst>
          </a:prstGeom>
          <a:noFill/>
          <a:ln w="19050">
            <a:solidFill>
              <a:srgbClr val="2EA9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36544" y="4438650"/>
            <a:ext cx="8905565" cy="172085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KSO_Shape"/>
          <p:cNvSpPr/>
          <p:nvPr/>
        </p:nvSpPr>
        <p:spPr>
          <a:xfrm>
            <a:off x="1892276" y="5110217"/>
            <a:ext cx="284560" cy="238082"/>
          </a:xfrm>
          <a:custGeom>
            <a:avLst/>
            <a:gdLst/>
            <a:ahLst/>
            <a:cxnLst/>
            <a:rect l="l" t="t" r="r" b="b"/>
            <a:pathLst>
              <a:path w="1366582" h="1042046">
                <a:moveTo>
                  <a:pt x="37022" y="792087"/>
                </a:moveTo>
                <a:lnTo>
                  <a:pt x="185104" y="792087"/>
                </a:lnTo>
                <a:cubicBezTo>
                  <a:pt x="205551" y="792087"/>
                  <a:pt x="222126" y="808662"/>
                  <a:pt x="222126" y="829109"/>
                </a:cubicBezTo>
                <a:lnTo>
                  <a:pt x="222126" y="1005022"/>
                </a:lnTo>
                <a:cubicBezTo>
                  <a:pt x="222126" y="1025469"/>
                  <a:pt x="205551" y="1042044"/>
                  <a:pt x="185104" y="1042044"/>
                </a:cubicBezTo>
                <a:lnTo>
                  <a:pt x="37022" y="1042044"/>
                </a:lnTo>
                <a:cubicBezTo>
                  <a:pt x="16575" y="1042044"/>
                  <a:pt x="0" y="1025469"/>
                  <a:pt x="0" y="1005022"/>
                </a:cubicBezTo>
                <a:lnTo>
                  <a:pt x="0" y="829109"/>
                </a:lnTo>
                <a:cubicBezTo>
                  <a:pt x="0" y="808662"/>
                  <a:pt x="16575" y="792087"/>
                  <a:pt x="37022" y="792087"/>
                </a:cubicBezTo>
                <a:close/>
                <a:moveTo>
                  <a:pt x="308442" y="614561"/>
                </a:moveTo>
                <a:lnTo>
                  <a:pt x="456524" y="614561"/>
                </a:lnTo>
                <a:cubicBezTo>
                  <a:pt x="476971" y="614561"/>
                  <a:pt x="493546" y="631136"/>
                  <a:pt x="493546" y="651583"/>
                </a:cubicBezTo>
                <a:lnTo>
                  <a:pt x="493546" y="1005023"/>
                </a:lnTo>
                <a:cubicBezTo>
                  <a:pt x="493546" y="1025470"/>
                  <a:pt x="476971" y="1042045"/>
                  <a:pt x="456524" y="1042045"/>
                </a:cubicBezTo>
                <a:lnTo>
                  <a:pt x="308442" y="1042045"/>
                </a:lnTo>
                <a:cubicBezTo>
                  <a:pt x="287995" y="1042045"/>
                  <a:pt x="271420" y="1025470"/>
                  <a:pt x="271420" y="1005023"/>
                </a:cubicBezTo>
                <a:lnTo>
                  <a:pt x="271420" y="651583"/>
                </a:lnTo>
                <a:cubicBezTo>
                  <a:pt x="271420" y="631136"/>
                  <a:pt x="287995" y="614561"/>
                  <a:pt x="308442" y="614561"/>
                </a:cubicBezTo>
                <a:close/>
                <a:moveTo>
                  <a:pt x="583127" y="432047"/>
                </a:moveTo>
                <a:lnTo>
                  <a:pt x="744271" y="432047"/>
                </a:lnTo>
                <a:cubicBezTo>
                  <a:pt x="766521" y="432047"/>
                  <a:pt x="784558" y="450084"/>
                  <a:pt x="784558" y="472334"/>
                </a:cubicBezTo>
                <a:lnTo>
                  <a:pt x="784558" y="1001758"/>
                </a:lnTo>
                <a:cubicBezTo>
                  <a:pt x="784558" y="1024008"/>
                  <a:pt x="766521" y="1042045"/>
                  <a:pt x="744271" y="1042045"/>
                </a:cubicBezTo>
                <a:lnTo>
                  <a:pt x="583127" y="1042045"/>
                </a:lnTo>
                <a:cubicBezTo>
                  <a:pt x="560877" y="1042045"/>
                  <a:pt x="542840" y="1024008"/>
                  <a:pt x="542840" y="1001758"/>
                </a:cubicBezTo>
                <a:lnTo>
                  <a:pt x="542840" y="472334"/>
                </a:lnTo>
                <a:cubicBezTo>
                  <a:pt x="542840" y="450084"/>
                  <a:pt x="560877" y="432047"/>
                  <a:pt x="583127" y="432047"/>
                </a:cubicBezTo>
                <a:close/>
                <a:moveTo>
                  <a:pt x="874139" y="210194"/>
                </a:moveTo>
                <a:lnTo>
                  <a:pt x="1035283" y="210194"/>
                </a:lnTo>
                <a:cubicBezTo>
                  <a:pt x="1057533" y="210194"/>
                  <a:pt x="1075570" y="228231"/>
                  <a:pt x="1075570" y="250481"/>
                </a:cubicBezTo>
                <a:lnTo>
                  <a:pt x="1075570" y="1001758"/>
                </a:lnTo>
                <a:cubicBezTo>
                  <a:pt x="1075570" y="1024008"/>
                  <a:pt x="1057533" y="1042045"/>
                  <a:pt x="1035283" y="1042045"/>
                </a:cubicBezTo>
                <a:lnTo>
                  <a:pt x="874139" y="1042045"/>
                </a:lnTo>
                <a:cubicBezTo>
                  <a:pt x="851889" y="1042045"/>
                  <a:pt x="833852" y="1024008"/>
                  <a:pt x="833852" y="1001758"/>
                </a:cubicBezTo>
                <a:lnTo>
                  <a:pt x="833852" y="250481"/>
                </a:lnTo>
                <a:cubicBezTo>
                  <a:pt x="833852" y="228231"/>
                  <a:pt x="851889" y="210194"/>
                  <a:pt x="874139" y="210194"/>
                </a:cubicBezTo>
                <a:close/>
                <a:moveTo>
                  <a:pt x="1165151" y="0"/>
                </a:moveTo>
                <a:lnTo>
                  <a:pt x="1326295" y="0"/>
                </a:lnTo>
                <a:cubicBezTo>
                  <a:pt x="1348545" y="0"/>
                  <a:pt x="1366582" y="18037"/>
                  <a:pt x="1366582" y="40287"/>
                </a:cubicBezTo>
                <a:lnTo>
                  <a:pt x="1366582" y="1001759"/>
                </a:lnTo>
                <a:cubicBezTo>
                  <a:pt x="1366582" y="1024009"/>
                  <a:pt x="1348545" y="1042046"/>
                  <a:pt x="1326295" y="1042046"/>
                </a:cubicBezTo>
                <a:lnTo>
                  <a:pt x="1165151" y="1042046"/>
                </a:lnTo>
                <a:cubicBezTo>
                  <a:pt x="1142901" y="1042046"/>
                  <a:pt x="1124864" y="1024009"/>
                  <a:pt x="1124864" y="1001759"/>
                </a:cubicBezTo>
                <a:lnTo>
                  <a:pt x="1124864" y="40287"/>
                </a:lnTo>
                <a:cubicBezTo>
                  <a:pt x="1124864" y="18037"/>
                  <a:pt x="1142901" y="0"/>
                  <a:pt x="1165151" y="0"/>
                </a:cubicBezTo>
                <a:close/>
              </a:path>
            </a:pathLst>
          </a:custGeom>
          <a:solidFill>
            <a:srgbClr val="2EA93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Freeform 54"/>
          <p:cNvSpPr>
            <a:spLocks noEditPoints="1"/>
          </p:cNvSpPr>
          <p:nvPr/>
        </p:nvSpPr>
        <p:spPr bwMode="auto">
          <a:xfrm>
            <a:off x="1892275" y="5705982"/>
            <a:ext cx="284561" cy="234189"/>
          </a:xfrm>
          <a:custGeom>
            <a:avLst/>
            <a:gdLst>
              <a:gd name="T0" fmla="*/ 124 w 136"/>
              <a:gd name="T1" fmla="*/ 0 h 112"/>
              <a:gd name="T2" fmla="*/ 96 w 136"/>
              <a:gd name="T3" fmla="*/ 0 h 112"/>
              <a:gd name="T4" fmla="*/ 76 w 136"/>
              <a:gd name="T5" fmla="*/ 8 h 112"/>
              <a:gd name="T6" fmla="*/ 28 w 136"/>
              <a:gd name="T7" fmla="*/ 56 h 112"/>
              <a:gd name="T8" fmla="*/ 28 w 136"/>
              <a:gd name="T9" fmla="*/ 72 h 112"/>
              <a:gd name="T10" fmla="*/ 64 w 136"/>
              <a:gd name="T11" fmla="*/ 108 h 112"/>
              <a:gd name="T12" fmla="*/ 80 w 136"/>
              <a:gd name="T13" fmla="*/ 108 h 112"/>
              <a:gd name="T14" fmla="*/ 128 w 136"/>
              <a:gd name="T15" fmla="*/ 60 h 112"/>
              <a:gd name="T16" fmla="*/ 136 w 136"/>
              <a:gd name="T17" fmla="*/ 40 h 112"/>
              <a:gd name="T18" fmla="*/ 136 w 136"/>
              <a:gd name="T19" fmla="*/ 12 h 112"/>
              <a:gd name="T20" fmla="*/ 124 w 136"/>
              <a:gd name="T21" fmla="*/ 0 h 112"/>
              <a:gd name="T22" fmla="*/ 108 w 136"/>
              <a:gd name="T23" fmla="*/ 40 h 112"/>
              <a:gd name="T24" fmla="*/ 96 w 136"/>
              <a:gd name="T25" fmla="*/ 28 h 112"/>
              <a:gd name="T26" fmla="*/ 108 w 136"/>
              <a:gd name="T27" fmla="*/ 16 h 112"/>
              <a:gd name="T28" fmla="*/ 120 w 136"/>
              <a:gd name="T29" fmla="*/ 28 h 112"/>
              <a:gd name="T30" fmla="*/ 108 w 136"/>
              <a:gd name="T31" fmla="*/ 40 h 112"/>
              <a:gd name="T32" fmla="*/ 11 w 136"/>
              <a:gd name="T33" fmla="*/ 67 h 112"/>
              <a:gd name="T34" fmla="*/ 54 w 136"/>
              <a:gd name="T35" fmla="*/ 110 h 112"/>
              <a:gd name="T36" fmla="*/ 40 w 136"/>
              <a:gd name="T37" fmla="*/ 108 h 112"/>
              <a:gd name="T38" fmla="*/ 4 w 136"/>
              <a:gd name="T39" fmla="*/ 72 h 112"/>
              <a:gd name="T40" fmla="*/ 4 w 136"/>
              <a:gd name="T41" fmla="*/ 56 h 112"/>
              <a:gd name="T42" fmla="*/ 52 w 136"/>
              <a:gd name="T43" fmla="*/ 8 h 112"/>
              <a:gd name="T44" fmla="*/ 72 w 136"/>
              <a:gd name="T45" fmla="*/ 0 h 112"/>
              <a:gd name="T46" fmla="*/ 11 w 136"/>
              <a:gd name="T47" fmla="*/ 61 h 112"/>
              <a:gd name="T48" fmla="*/ 11 w 136"/>
              <a:gd name="T49" fmla="*/ 6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6" h="112">
                <a:moveTo>
                  <a:pt x="124" y="0"/>
                </a:moveTo>
                <a:cubicBezTo>
                  <a:pt x="96" y="0"/>
                  <a:pt x="96" y="0"/>
                  <a:pt x="96" y="0"/>
                </a:cubicBezTo>
                <a:cubicBezTo>
                  <a:pt x="89" y="0"/>
                  <a:pt x="80" y="4"/>
                  <a:pt x="76" y="8"/>
                </a:cubicBezTo>
                <a:cubicBezTo>
                  <a:pt x="28" y="56"/>
                  <a:pt x="28" y="56"/>
                  <a:pt x="28" y="56"/>
                </a:cubicBezTo>
                <a:cubicBezTo>
                  <a:pt x="24" y="60"/>
                  <a:pt x="24" y="68"/>
                  <a:pt x="28" y="7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8" y="112"/>
                  <a:pt x="76" y="112"/>
                  <a:pt x="80" y="108"/>
                </a:cubicBezTo>
                <a:cubicBezTo>
                  <a:pt x="128" y="60"/>
                  <a:pt x="128" y="60"/>
                  <a:pt x="128" y="60"/>
                </a:cubicBezTo>
                <a:cubicBezTo>
                  <a:pt x="132" y="56"/>
                  <a:pt x="136" y="47"/>
                  <a:pt x="136" y="40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5"/>
                  <a:pt x="131" y="0"/>
                  <a:pt x="124" y="0"/>
                </a:cubicBezTo>
                <a:close/>
                <a:moveTo>
                  <a:pt x="108" y="40"/>
                </a:moveTo>
                <a:cubicBezTo>
                  <a:pt x="101" y="40"/>
                  <a:pt x="96" y="35"/>
                  <a:pt x="96" y="28"/>
                </a:cubicBezTo>
                <a:cubicBezTo>
                  <a:pt x="96" y="21"/>
                  <a:pt x="101" y="16"/>
                  <a:pt x="108" y="16"/>
                </a:cubicBezTo>
                <a:cubicBezTo>
                  <a:pt x="115" y="16"/>
                  <a:pt x="120" y="21"/>
                  <a:pt x="120" y="28"/>
                </a:cubicBezTo>
                <a:cubicBezTo>
                  <a:pt x="120" y="35"/>
                  <a:pt x="115" y="40"/>
                  <a:pt x="108" y="40"/>
                </a:cubicBezTo>
                <a:close/>
                <a:moveTo>
                  <a:pt x="11" y="67"/>
                </a:moveTo>
                <a:cubicBezTo>
                  <a:pt x="54" y="110"/>
                  <a:pt x="54" y="110"/>
                  <a:pt x="54" y="110"/>
                </a:cubicBezTo>
                <a:cubicBezTo>
                  <a:pt x="49" y="112"/>
                  <a:pt x="43" y="111"/>
                  <a:pt x="40" y="108"/>
                </a:cubicBezTo>
                <a:cubicBezTo>
                  <a:pt x="4" y="72"/>
                  <a:pt x="4" y="72"/>
                  <a:pt x="4" y="72"/>
                </a:cubicBezTo>
                <a:cubicBezTo>
                  <a:pt x="0" y="68"/>
                  <a:pt x="0" y="60"/>
                  <a:pt x="4" y="56"/>
                </a:cubicBezTo>
                <a:cubicBezTo>
                  <a:pt x="52" y="8"/>
                  <a:pt x="52" y="8"/>
                  <a:pt x="52" y="8"/>
                </a:cubicBezTo>
                <a:cubicBezTo>
                  <a:pt x="56" y="4"/>
                  <a:pt x="65" y="0"/>
                  <a:pt x="72" y="0"/>
                </a:cubicBezTo>
                <a:cubicBezTo>
                  <a:pt x="11" y="61"/>
                  <a:pt x="11" y="61"/>
                  <a:pt x="11" y="61"/>
                </a:cubicBezTo>
                <a:cubicBezTo>
                  <a:pt x="9" y="63"/>
                  <a:pt x="9" y="65"/>
                  <a:pt x="11" y="67"/>
                </a:cubicBezTo>
                <a:close/>
              </a:path>
            </a:pathLst>
          </a:custGeom>
          <a:solidFill>
            <a:srgbClr val="2EA9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59"/>
          <p:cNvSpPr>
            <a:spLocks noEditPoints="1"/>
          </p:cNvSpPr>
          <p:nvPr/>
        </p:nvSpPr>
        <p:spPr bwMode="auto">
          <a:xfrm>
            <a:off x="1892275" y="4563985"/>
            <a:ext cx="301050" cy="298088"/>
          </a:xfrm>
          <a:custGeom>
            <a:avLst/>
            <a:gdLst>
              <a:gd name="T0" fmla="*/ 106 w 129"/>
              <a:gd name="T1" fmla="*/ 72 h 128"/>
              <a:gd name="T2" fmla="*/ 116 w 129"/>
              <a:gd name="T3" fmla="*/ 64 h 128"/>
              <a:gd name="T4" fmla="*/ 128 w 129"/>
              <a:gd name="T5" fmla="*/ 24 h 128"/>
              <a:gd name="T6" fmla="*/ 122 w 129"/>
              <a:gd name="T7" fmla="*/ 16 h 128"/>
              <a:gd name="T8" fmla="*/ 40 w 129"/>
              <a:gd name="T9" fmla="*/ 16 h 128"/>
              <a:gd name="T10" fmla="*/ 24 w 129"/>
              <a:gd name="T11" fmla="*/ 0 h 128"/>
              <a:gd name="T12" fmla="*/ 0 w 129"/>
              <a:gd name="T13" fmla="*/ 0 h 128"/>
              <a:gd name="T14" fmla="*/ 0 w 129"/>
              <a:gd name="T15" fmla="*/ 16 h 128"/>
              <a:gd name="T16" fmla="*/ 24 w 129"/>
              <a:gd name="T17" fmla="*/ 16 h 128"/>
              <a:gd name="T18" fmla="*/ 24 w 129"/>
              <a:gd name="T19" fmla="*/ 84 h 128"/>
              <a:gd name="T20" fmla="*/ 36 w 129"/>
              <a:gd name="T21" fmla="*/ 96 h 128"/>
              <a:gd name="T22" fmla="*/ 112 w 129"/>
              <a:gd name="T23" fmla="*/ 96 h 128"/>
              <a:gd name="T24" fmla="*/ 120 w 129"/>
              <a:gd name="T25" fmla="*/ 88 h 128"/>
              <a:gd name="T26" fmla="*/ 112 w 129"/>
              <a:gd name="T27" fmla="*/ 80 h 128"/>
              <a:gd name="T28" fmla="*/ 40 w 129"/>
              <a:gd name="T29" fmla="*/ 80 h 128"/>
              <a:gd name="T30" fmla="*/ 40 w 129"/>
              <a:gd name="T31" fmla="*/ 72 h 128"/>
              <a:gd name="T32" fmla="*/ 106 w 129"/>
              <a:gd name="T33" fmla="*/ 72 h 128"/>
              <a:gd name="T34" fmla="*/ 40 w 129"/>
              <a:gd name="T35" fmla="*/ 32 h 128"/>
              <a:gd name="T36" fmla="*/ 112 w 129"/>
              <a:gd name="T37" fmla="*/ 32 h 128"/>
              <a:gd name="T38" fmla="*/ 105 w 129"/>
              <a:gd name="T39" fmla="*/ 56 h 128"/>
              <a:gd name="T40" fmla="*/ 40 w 129"/>
              <a:gd name="T41" fmla="*/ 56 h 128"/>
              <a:gd name="T42" fmla="*/ 40 w 129"/>
              <a:gd name="T43" fmla="*/ 32 h 128"/>
              <a:gd name="T44" fmla="*/ 48 w 129"/>
              <a:gd name="T45" fmla="*/ 118 h 128"/>
              <a:gd name="T46" fmla="*/ 38 w 129"/>
              <a:gd name="T47" fmla="*/ 128 h 128"/>
              <a:gd name="T48" fmla="*/ 34 w 129"/>
              <a:gd name="T49" fmla="*/ 128 h 128"/>
              <a:gd name="T50" fmla="*/ 24 w 129"/>
              <a:gd name="T51" fmla="*/ 118 h 128"/>
              <a:gd name="T52" fmla="*/ 24 w 129"/>
              <a:gd name="T53" fmla="*/ 114 h 128"/>
              <a:gd name="T54" fmla="*/ 34 w 129"/>
              <a:gd name="T55" fmla="*/ 104 h 128"/>
              <a:gd name="T56" fmla="*/ 38 w 129"/>
              <a:gd name="T57" fmla="*/ 104 h 128"/>
              <a:gd name="T58" fmla="*/ 48 w 129"/>
              <a:gd name="T59" fmla="*/ 114 h 128"/>
              <a:gd name="T60" fmla="*/ 48 w 129"/>
              <a:gd name="T61" fmla="*/ 118 h 128"/>
              <a:gd name="T62" fmla="*/ 120 w 129"/>
              <a:gd name="T63" fmla="*/ 118 h 128"/>
              <a:gd name="T64" fmla="*/ 110 w 129"/>
              <a:gd name="T65" fmla="*/ 128 h 128"/>
              <a:gd name="T66" fmla="*/ 106 w 129"/>
              <a:gd name="T67" fmla="*/ 128 h 128"/>
              <a:gd name="T68" fmla="*/ 96 w 129"/>
              <a:gd name="T69" fmla="*/ 118 h 128"/>
              <a:gd name="T70" fmla="*/ 96 w 129"/>
              <a:gd name="T71" fmla="*/ 114 h 128"/>
              <a:gd name="T72" fmla="*/ 106 w 129"/>
              <a:gd name="T73" fmla="*/ 104 h 128"/>
              <a:gd name="T74" fmla="*/ 110 w 129"/>
              <a:gd name="T75" fmla="*/ 104 h 128"/>
              <a:gd name="T76" fmla="*/ 120 w 129"/>
              <a:gd name="T77" fmla="*/ 114 h 128"/>
              <a:gd name="T78" fmla="*/ 120 w 129"/>
              <a:gd name="T7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9" h="128">
                <a:moveTo>
                  <a:pt x="106" y="72"/>
                </a:moveTo>
                <a:cubicBezTo>
                  <a:pt x="110" y="72"/>
                  <a:pt x="115" y="69"/>
                  <a:pt x="116" y="6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9" y="19"/>
                  <a:pt x="126" y="16"/>
                  <a:pt x="122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7"/>
                  <a:pt x="33" y="0"/>
                  <a:pt x="2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91"/>
                  <a:pt x="29" y="96"/>
                  <a:pt x="36" y="96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6" y="96"/>
                  <a:pt x="120" y="92"/>
                  <a:pt x="120" y="88"/>
                </a:cubicBezTo>
                <a:cubicBezTo>
                  <a:pt x="120" y="84"/>
                  <a:pt x="116" y="80"/>
                  <a:pt x="112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72"/>
                  <a:pt x="40" y="72"/>
                  <a:pt x="40" y="72"/>
                </a:cubicBezTo>
                <a:cubicBezTo>
                  <a:pt x="106" y="72"/>
                  <a:pt x="106" y="72"/>
                  <a:pt x="106" y="72"/>
                </a:cubicBezTo>
                <a:close/>
                <a:moveTo>
                  <a:pt x="40" y="32"/>
                </a:moveTo>
                <a:cubicBezTo>
                  <a:pt x="112" y="32"/>
                  <a:pt x="112" y="32"/>
                  <a:pt x="112" y="32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0" y="32"/>
                  <a:pt x="40" y="32"/>
                  <a:pt x="40" y="32"/>
                </a:cubicBezTo>
                <a:close/>
                <a:moveTo>
                  <a:pt x="48" y="118"/>
                </a:moveTo>
                <a:cubicBezTo>
                  <a:pt x="48" y="123"/>
                  <a:pt x="44" y="128"/>
                  <a:pt x="38" y="128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29" y="128"/>
                  <a:pt x="24" y="123"/>
                  <a:pt x="24" y="118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4" y="108"/>
                  <a:pt x="29" y="104"/>
                  <a:pt x="34" y="104"/>
                </a:cubicBezTo>
                <a:cubicBezTo>
                  <a:pt x="38" y="104"/>
                  <a:pt x="38" y="104"/>
                  <a:pt x="38" y="104"/>
                </a:cubicBezTo>
                <a:cubicBezTo>
                  <a:pt x="44" y="104"/>
                  <a:pt x="48" y="108"/>
                  <a:pt x="48" y="114"/>
                </a:cubicBezTo>
                <a:lnTo>
                  <a:pt x="48" y="118"/>
                </a:lnTo>
                <a:close/>
                <a:moveTo>
                  <a:pt x="120" y="118"/>
                </a:moveTo>
                <a:cubicBezTo>
                  <a:pt x="120" y="123"/>
                  <a:pt x="116" y="128"/>
                  <a:pt x="110" y="128"/>
                </a:cubicBezTo>
                <a:cubicBezTo>
                  <a:pt x="106" y="128"/>
                  <a:pt x="106" y="128"/>
                  <a:pt x="106" y="128"/>
                </a:cubicBezTo>
                <a:cubicBezTo>
                  <a:pt x="101" y="128"/>
                  <a:pt x="96" y="123"/>
                  <a:pt x="96" y="118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6" y="108"/>
                  <a:pt x="101" y="104"/>
                  <a:pt x="106" y="104"/>
                </a:cubicBezTo>
                <a:cubicBezTo>
                  <a:pt x="110" y="104"/>
                  <a:pt x="110" y="104"/>
                  <a:pt x="110" y="104"/>
                </a:cubicBezTo>
                <a:cubicBezTo>
                  <a:pt x="116" y="104"/>
                  <a:pt x="120" y="108"/>
                  <a:pt x="120" y="114"/>
                </a:cubicBezTo>
                <a:lnTo>
                  <a:pt x="120" y="118"/>
                </a:lnTo>
                <a:close/>
              </a:path>
            </a:pathLst>
          </a:custGeom>
          <a:solidFill>
            <a:srgbClr val="2EA9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449056" y="4528363"/>
            <a:ext cx="7342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教育资源的落后与知识的爆炸性增长之间的矛盾</a:t>
            </a:r>
          </a:p>
        </p:txBody>
      </p:sp>
      <p:sp>
        <p:nvSpPr>
          <p:cNvPr id="21" name="矩形 20"/>
          <p:cNvSpPr/>
          <p:nvPr/>
        </p:nvSpPr>
        <p:spPr>
          <a:xfrm>
            <a:off x="2432568" y="5070090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在线教育的兴起势不可挡</a:t>
            </a:r>
          </a:p>
        </p:txBody>
      </p:sp>
      <p:sp>
        <p:nvSpPr>
          <p:cNvPr id="22" name="矩形 21"/>
          <p:cNvSpPr/>
          <p:nvPr/>
        </p:nvSpPr>
        <p:spPr>
          <a:xfrm>
            <a:off x="2432567" y="563841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rPr>
              <a:t>网络信息冗杂，学生倾向浅阅读</a:t>
            </a:r>
          </a:p>
        </p:txBody>
      </p:sp>
      <p:sp>
        <p:nvSpPr>
          <p:cNvPr id="15" name="矩形 14"/>
          <p:cNvSpPr/>
          <p:nvPr/>
        </p:nvSpPr>
        <p:spPr>
          <a:xfrm>
            <a:off x="1420665" y="2499942"/>
            <a:ext cx="9682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 err="1" smtClean="0">
                <a:solidFill>
                  <a:srgbClr val="3FB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eMousika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 一款致力于在线教育行业的产品。任何人都需要学习，都需要得到优质的学习资源，然而好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的教育资源分散在互联网的汪洋大说到底，在当代互联网时代里。知识的质量，完备性已经逐渐不能满足学生们的需求了。学习内容更新迅速与教育资源缺乏之间的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矛盾海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中，需要一位老师将珍珠串起来，交到学生手中。</a:t>
            </a:r>
          </a:p>
        </p:txBody>
      </p:sp>
    </p:spTree>
    <p:extLst>
      <p:ext uri="{BB962C8B-B14F-4D97-AF65-F5344CB8AC3E}">
        <p14:creationId xmlns:p14="http://schemas.microsoft.com/office/powerpoint/2010/main" val="1687405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12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34910" y="79782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产品特点</a:t>
            </a:r>
            <a:endParaRPr lang="en-US" altLang="zh-CN" sz="28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6045389" y="1352002"/>
            <a:ext cx="101222" cy="872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5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9536"/>
          <a:stretch/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829174" y="1936750"/>
            <a:ext cx="2533651" cy="3715113"/>
            <a:chOff x="4829174" y="1936750"/>
            <a:chExt cx="2533651" cy="3715113"/>
          </a:xfrm>
        </p:grpSpPr>
        <p:pic>
          <p:nvPicPr>
            <p:cNvPr id="1028" name="Picture 4" descr="https://wximg.gtimg.com/tmt/ibeacon-home/dist/img/industry/race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175" y="1936750"/>
              <a:ext cx="25336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圆角矩形 9"/>
            <p:cNvSpPr/>
            <p:nvPr/>
          </p:nvSpPr>
          <p:spPr>
            <a:xfrm>
              <a:off x="4829174" y="1936750"/>
              <a:ext cx="2533650" cy="3715113"/>
            </a:xfrm>
            <a:prstGeom prst="roundRect">
              <a:avLst>
                <a:gd name="adj" fmla="val 1543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080338" y="3760742"/>
              <a:ext cx="2140270" cy="14311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自主学习</a:t>
              </a:r>
              <a:endParaRPr lang="en-US" altLang="zh-CN" sz="1600" b="1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后台分析学生偏好，不断调整推送策略给同学们推荐最合适的信息。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773381" y="1936750"/>
            <a:ext cx="2533650" cy="3715113"/>
            <a:chOff x="1773381" y="1936750"/>
            <a:chExt cx="2533650" cy="3715113"/>
          </a:xfrm>
        </p:grpSpPr>
        <p:grpSp>
          <p:nvGrpSpPr>
            <p:cNvPr id="6" name="组合 5"/>
            <p:cNvGrpSpPr/>
            <p:nvPr/>
          </p:nvGrpSpPr>
          <p:grpSpPr>
            <a:xfrm>
              <a:off x="1773381" y="1936750"/>
              <a:ext cx="2533650" cy="3715113"/>
              <a:chOff x="1773381" y="1936750"/>
              <a:chExt cx="2533650" cy="3715113"/>
            </a:xfrm>
          </p:grpSpPr>
          <p:pic>
            <p:nvPicPr>
              <p:cNvPr id="1025" name="Picture 1" descr="https://wximg.gtimg.com/tmt/ibeacon-home/dist/img/industry/race-1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3381" y="1936750"/>
                <a:ext cx="2533650" cy="1600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圆角矩形 1"/>
              <p:cNvSpPr/>
              <p:nvPr/>
            </p:nvSpPr>
            <p:spPr>
              <a:xfrm>
                <a:off x="1773381" y="1936750"/>
                <a:ext cx="2533650" cy="3715113"/>
              </a:xfrm>
              <a:prstGeom prst="roundRect">
                <a:avLst>
                  <a:gd name="adj" fmla="val 1543"/>
                </a:avLst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矩形 12"/>
            <p:cNvSpPr/>
            <p:nvPr/>
          </p:nvSpPr>
          <p:spPr>
            <a:xfrm>
              <a:off x="1985837" y="3748909"/>
              <a:ext cx="2140270" cy="1606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Open</a:t>
              </a:r>
              <a:r>
                <a:rPr lang="zh-CN" altLang="en-US" sz="1600" b="1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600" b="1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Source</a:t>
              </a:r>
              <a:r>
                <a:rPr lang="zh-CN" altLang="en-US" sz="1600" b="1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600" b="1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Learning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教学资源全部来自 于像知乎、豆瓣、果壳网等优质的知识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问答、生产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社区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84967" y="1936750"/>
            <a:ext cx="2533652" cy="3715113"/>
            <a:chOff x="7884967" y="1936750"/>
            <a:chExt cx="2533652" cy="3715113"/>
          </a:xfrm>
        </p:grpSpPr>
        <p:grpSp>
          <p:nvGrpSpPr>
            <p:cNvPr id="8" name="组合 7"/>
            <p:cNvGrpSpPr/>
            <p:nvPr/>
          </p:nvGrpSpPr>
          <p:grpSpPr>
            <a:xfrm>
              <a:off x="7884967" y="1936750"/>
              <a:ext cx="2533652" cy="3715113"/>
              <a:chOff x="7884967" y="1936750"/>
              <a:chExt cx="2533652" cy="3715113"/>
            </a:xfrm>
          </p:grpSpPr>
          <p:pic>
            <p:nvPicPr>
              <p:cNvPr id="1030" name="Picture 6" descr="https://wximg.gtimg.com/tmt/ibeacon-home/dist/img/industry/race-3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4969" y="1936750"/>
                <a:ext cx="2533650" cy="1600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圆角矩形 10"/>
              <p:cNvSpPr/>
              <p:nvPr/>
            </p:nvSpPr>
            <p:spPr>
              <a:xfrm>
                <a:off x="7884967" y="1936750"/>
                <a:ext cx="2533650" cy="3715113"/>
              </a:xfrm>
              <a:prstGeom prst="roundRect">
                <a:avLst>
                  <a:gd name="adj" fmla="val 1543"/>
                </a:avLst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2"/>
            <p:cNvSpPr/>
            <p:nvPr/>
          </p:nvSpPr>
          <p:spPr>
            <a:xfrm>
              <a:off x="8097423" y="3760742"/>
              <a:ext cx="214027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因材施教</a:t>
              </a:r>
              <a:endParaRPr lang="en-US" altLang="zh-CN" sz="1600" b="1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rPr>
                <a:t>系统爬取全网优质知识数据，并通过机器学习的方法对媒体内容进行分级与分类，因材施教的推荐给学生们进行学习。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771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5301285" y="79782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使用场景</a:t>
            </a:r>
            <a:endParaRPr lang="en-US" altLang="zh-CN" sz="2800" dirty="0">
              <a:solidFill>
                <a:srgbClr val="2EA93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9536"/>
          <a:stretch/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sp>
        <p:nvSpPr>
          <p:cNvPr id="2" name="等腰三角形 1"/>
          <p:cNvSpPr/>
          <p:nvPr/>
        </p:nvSpPr>
        <p:spPr>
          <a:xfrm rot="10800000">
            <a:off x="6045389" y="1352002"/>
            <a:ext cx="101222" cy="8726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KSO_Shape"/>
          <p:cNvSpPr/>
          <p:nvPr/>
        </p:nvSpPr>
        <p:spPr>
          <a:xfrm>
            <a:off x="4615471" y="2122424"/>
            <a:ext cx="2961055" cy="2971800"/>
          </a:xfrm>
          <a:prstGeom prst="wedgeEllipseCallout">
            <a:avLst>
              <a:gd name="adj1" fmla="val -34354"/>
              <a:gd name="adj2" fmla="val 49086"/>
            </a:avLst>
          </a:prstGeom>
          <a:solidFill>
            <a:srgbClr val="FBFBF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785649" y="2700745"/>
            <a:ext cx="158463" cy="158463"/>
          </a:xfrm>
          <a:prstGeom prst="ellipse">
            <a:avLst/>
          </a:prstGeom>
          <a:solidFill>
            <a:srgbClr val="00C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536239" y="3449861"/>
            <a:ext cx="158463" cy="158463"/>
          </a:xfrm>
          <a:prstGeom prst="ellipse">
            <a:avLst/>
          </a:prstGeom>
          <a:solidFill>
            <a:srgbClr val="00C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46912" y="4285257"/>
            <a:ext cx="158463" cy="158463"/>
          </a:xfrm>
          <a:prstGeom prst="ellipse">
            <a:avLst/>
          </a:prstGeom>
          <a:solidFill>
            <a:srgbClr val="00C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H="1">
            <a:off x="7286624" y="2700745"/>
            <a:ext cx="158463" cy="158463"/>
          </a:xfrm>
          <a:prstGeom prst="ellipse">
            <a:avLst/>
          </a:prstGeom>
          <a:solidFill>
            <a:srgbClr val="00C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flipH="1">
            <a:off x="7488064" y="3445906"/>
            <a:ext cx="158463" cy="158463"/>
          </a:xfrm>
          <a:prstGeom prst="ellipse">
            <a:avLst/>
          </a:prstGeom>
          <a:solidFill>
            <a:srgbClr val="00C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flipH="1">
            <a:off x="7293886" y="4282710"/>
            <a:ext cx="158463" cy="158463"/>
          </a:xfrm>
          <a:prstGeom prst="ellipse">
            <a:avLst/>
          </a:prstGeom>
          <a:solidFill>
            <a:srgbClr val="00C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470303" y="2410644"/>
            <a:ext cx="2393324" cy="369332"/>
            <a:chOff x="2438771" y="2410644"/>
            <a:chExt cx="2393324" cy="369332"/>
          </a:xfrm>
        </p:grpSpPr>
        <p:grpSp>
          <p:nvGrpSpPr>
            <p:cNvPr id="15" name="组合 14"/>
            <p:cNvGrpSpPr/>
            <p:nvPr/>
          </p:nvGrpSpPr>
          <p:grpSpPr>
            <a:xfrm>
              <a:off x="3635469" y="2583189"/>
              <a:ext cx="1196626" cy="168275"/>
              <a:chOff x="3635469" y="2583189"/>
              <a:chExt cx="1196626" cy="168275"/>
            </a:xfrm>
          </p:grpSpPr>
          <p:cxnSp>
            <p:nvCxnSpPr>
              <p:cNvPr id="7" name="直接连接符 6"/>
              <p:cNvCxnSpPr/>
              <p:nvPr/>
            </p:nvCxnSpPr>
            <p:spPr>
              <a:xfrm flipH="1" flipV="1">
                <a:off x="4615470" y="2584776"/>
                <a:ext cx="216625" cy="166688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>
                <a:off x="3635469" y="2583189"/>
                <a:ext cx="984763" cy="0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矩形 15"/>
            <p:cNvSpPr/>
            <p:nvPr/>
          </p:nvSpPr>
          <p:spPr>
            <a:xfrm>
              <a:off x="2438771" y="241064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在读学生</a:t>
              </a:r>
              <a:endParaRPr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54689" y="3340471"/>
            <a:ext cx="2192312" cy="369332"/>
            <a:chOff x="2423157" y="3340471"/>
            <a:chExt cx="2192312" cy="369332"/>
          </a:xfrm>
        </p:grpSpPr>
        <p:cxnSp>
          <p:nvCxnSpPr>
            <p:cNvPr id="35" name="直接连接符 34"/>
            <p:cNvCxnSpPr/>
            <p:nvPr/>
          </p:nvCxnSpPr>
          <p:spPr>
            <a:xfrm flipH="1">
              <a:off x="3595688" y="3529092"/>
              <a:ext cx="1019781" cy="0"/>
            </a:xfrm>
            <a:prstGeom prst="line">
              <a:avLst/>
            </a:prstGeom>
            <a:ln w="12700">
              <a:solidFill>
                <a:srgbClr val="00C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2423157" y="334047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任职教师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442356" y="4380929"/>
            <a:ext cx="2381808" cy="369332"/>
            <a:chOff x="2410824" y="4380929"/>
            <a:chExt cx="2381808" cy="369332"/>
          </a:xfrm>
        </p:grpSpPr>
        <p:grpSp>
          <p:nvGrpSpPr>
            <p:cNvPr id="14" name="组合 13"/>
            <p:cNvGrpSpPr/>
            <p:nvPr/>
          </p:nvGrpSpPr>
          <p:grpSpPr>
            <a:xfrm flipV="1">
              <a:off x="3596006" y="4388240"/>
              <a:ext cx="1196626" cy="166688"/>
              <a:chOff x="3339613" y="4742189"/>
              <a:chExt cx="1196626" cy="166688"/>
            </a:xfrm>
          </p:grpSpPr>
          <p:cxnSp>
            <p:nvCxnSpPr>
              <p:cNvPr id="38" name="直接连接符 37"/>
              <p:cNvCxnSpPr/>
              <p:nvPr/>
            </p:nvCxnSpPr>
            <p:spPr>
              <a:xfrm flipH="1" flipV="1">
                <a:off x="4319614" y="4742189"/>
                <a:ext cx="216625" cy="166688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3339613" y="4743777"/>
                <a:ext cx="984763" cy="0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矩形 53"/>
            <p:cNvSpPr/>
            <p:nvPr/>
          </p:nvSpPr>
          <p:spPr>
            <a:xfrm>
              <a:off x="2410824" y="438092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就业人员</a:t>
              </a:r>
              <a:endParaRPr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73118" y="2414599"/>
            <a:ext cx="2624156" cy="369332"/>
            <a:chOff x="7373118" y="2414599"/>
            <a:chExt cx="2624156" cy="369332"/>
          </a:xfrm>
        </p:grpSpPr>
        <p:grpSp>
          <p:nvGrpSpPr>
            <p:cNvPr id="45" name="组合 44"/>
            <p:cNvGrpSpPr/>
            <p:nvPr/>
          </p:nvGrpSpPr>
          <p:grpSpPr>
            <a:xfrm flipH="1">
              <a:off x="7373118" y="2592714"/>
              <a:ext cx="1196626" cy="168275"/>
              <a:chOff x="3635469" y="2583189"/>
              <a:chExt cx="1196626" cy="168275"/>
            </a:xfrm>
          </p:grpSpPr>
          <p:cxnSp>
            <p:nvCxnSpPr>
              <p:cNvPr id="46" name="直接连接符 45"/>
              <p:cNvCxnSpPr/>
              <p:nvPr/>
            </p:nvCxnSpPr>
            <p:spPr>
              <a:xfrm flipH="1" flipV="1">
                <a:off x="4615470" y="2584776"/>
                <a:ext cx="216625" cy="166688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3635469" y="2583189"/>
                <a:ext cx="984763" cy="0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矩形 54"/>
            <p:cNvSpPr/>
            <p:nvPr/>
          </p:nvSpPr>
          <p:spPr>
            <a:xfrm>
              <a:off x="8658446" y="2414599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自主学习者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76208" y="3344426"/>
            <a:ext cx="2882731" cy="369332"/>
            <a:chOff x="7576208" y="3344426"/>
            <a:chExt cx="2882731" cy="369332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7576208" y="3538617"/>
              <a:ext cx="1019781" cy="0"/>
            </a:xfrm>
            <a:prstGeom prst="line">
              <a:avLst/>
            </a:prstGeom>
            <a:ln w="12700">
              <a:solidFill>
                <a:srgbClr val="00C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>
              <a:off x="8658446" y="3344426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偏远山区的孩子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73118" y="4374216"/>
            <a:ext cx="2624156" cy="380000"/>
            <a:chOff x="7373118" y="4374216"/>
            <a:chExt cx="2624156" cy="380000"/>
          </a:xfrm>
        </p:grpSpPr>
        <p:grpSp>
          <p:nvGrpSpPr>
            <p:cNvPr id="8" name="组合 7"/>
            <p:cNvGrpSpPr/>
            <p:nvPr/>
          </p:nvGrpSpPr>
          <p:grpSpPr>
            <a:xfrm>
              <a:off x="7373118" y="4374216"/>
              <a:ext cx="1196626" cy="166688"/>
              <a:chOff x="7373118" y="4374216"/>
              <a:chExt cx="1196626" cy="166688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7373118" y="4374216"/>
                <a:ext cx="216625" cy="166688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V="1">
                <a:off x="7584981" y="4539316"/>
                <a:ext cx="984763" cy="0"/>
              </a:xfrm>
              <a:prstGeom prst="line">
                <a:avLst/>
              </a:prstGeom>
              <a:ln w="12700">
                <a:solidFill>
                  <a:srgbClr val="00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矩形 57"/>
            <p:cNvSpPr/>
            <p:nvPr/>
          </p:nvSpPr>
          <p:spPr>
            <a:xfrm>
              <a:off x="8658446" y="4384884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其它。。。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05" y="2275761"/>
            <a:ext cx="3142943" cy="26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4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95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5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3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5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" grpId="0" animBg="1"/>
      <p:bldP spid="24" grpId="0" animBg="1"/>
      <p:bldP spid="5" grpId="0" animBg="1"/>
      <p:bldP spid="26" grpId="0" animBg="1"/>
      <p:bldP spid="27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044"/>
            <a:ext cx="12192000" cy="2146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27199" y="2257425"/>
            <a:ext cx="3927037" cy="252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4"/>
          <p:cNvSpPr txBox="1"/>
          <p:nvPr/>
        </p:nvSpPr>
        <p:spPr>
          <a:xfrm>
            <a:off x="2213389" y="307211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系统设计</a:t>
            </a:r>
            <a:endParaRPr lang="en-US" altLang="zh-CN" sz="54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098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7274" y="0"/>
            <a:ext cx="1620957" cy="684456"/>
            <a:chOff x="1057274" y="0"/>
            <a:chExt cx="1620957" cy="684456"/>
          </a:xfrm>
        </p:grpSpPr>
        <p:sp>
          <p:nvSpPr>
            <p:cNvPr id="3" name="矩形 2"/>
            <p:cNvSpPr/>
            <p:nvPr/>
          </p:nvSpPr>
          <p:spPr>
            <a:xfrm>
              <a:off x="1157288" y="0"/>
              <a:ext cx="1393031" cy="85724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57274" y="16123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技术亮点</a:t>
              </a:r>
              <a:endParaRPr lang="en-US" altLang="zh-CN" sz="2800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9536"/>
          <a:stretch/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sp>
        <p:nvSpPr>
          <p:cNvPr id="7" name="文本框 66"/>
          <p:cNvSpPr txBox="1">
            <a:spLocks noChangeArrowheads="1"/>
          </p:cNvSpPr>
          <p:nvPr/>
        </p:nvSpPr>
        <p:spPr bwMode="auto">
          <a:xfrm>
            <a:off x="770655" y="1407747"/>
            <a:ext cx="4779151" cy="387798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现有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的以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Coursera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，智慧树为代表的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MOOC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互联网教育平台，更多是试图提供一整套教学视频给同学们，最大化的模仿现实课堂教育。然而这类资源常常内容迭代忙，课程更新周期长，趣味性欠缺不能满足同学们进行科普阅读教育的需求。而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eMousica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吸取了现有解决方案的可取之处，既克服了互联网信息的冗杂与无序的缺点，又广泛的吸收高质量与阅读体验俱佳的各类媒体文本，以充实自我的教育资源库。在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eMousica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中，教学资源全部来自于像知乎、豆瓣、果壳网等优质的知识问答、生产社区。系统爬取全网优质知识数据，并通过微软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Azure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云服务</a:t>
            </a:r>
            <a:r>
              <a:rPr lang="en-US" altLang="zh-CN" sz="1400" dirty="0">
                <a:solidFill>
                  <a:srgbClr val="2EA93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Cognitive Services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套件中自然语言文本关键词提取模块的对媒体内容进行</a:t>
            </a:r>
            <a:r>
              <a:rPr lang="zh-CN" altLang="en-US" sz="1400" dirty="0">
                <a:solidFill>
                  <a:srgbClr val="2EA93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分级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</a:t>
            </a:r>
            <a:r>
              <a:rPr lang="zh-CN" altLang="en-US" sz="1400" dirty="0">
                <a:solidFill>
                  <a:srgbClr val="2EA93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分类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，因材施教的推荐给学生们进行学习。</a:t>
            </a:r>
          </a:p>
        </p:txBody>
      </p:sp>
      <p:pic>
        <p:nvPicPr>
          <p:cNvPr id="8" name="officeArt object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15" y="1849182"/>
            <a:ext cx="6120130" cy="2656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215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57274" y="0"/>
            <a:ext cx="1620957" cy="684456"/>
            <a:chOff x="1057274" y="0"/>
            <a:chExt cx="1620957" cy="684456"/>
          </a:xfrm>
        </p:grpSpPr>
        <p:sp>
          <p:nvSpPr>
            <p:cNvPr id="3" name="矩形 2"/>
            <p:cNvSpPr/>
            <p:nvPr/>
          </p:nvSpPr>
          <p:spPr>
            <a:xfrm>
              <a:off x="1157288" y="0"/>
              <a:ext cx="1393031" cy="85724"/>
            </a:xfrm>
            <a:prstGeom prst="rect">
              <a:avLst/>
            </a:prstGeom>
            <a:solidFill>
              <a:srgbClr val="2EA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57274" y="16123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2EA93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系统架构</a:t>
              </a:r>
              <a:endParaRPr lang="en-US" altLang="zh-CN" sz="2800" dirty="0">
                <a:solidFill>
                  <a:srgbClr val="2EA93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9536"/>
          <a:stretch/>
        </p:blipFill>
        <p:spPr>
          <a:xfrm>
            <a:off x="0" y="6731000"/>
            <a:ext cx="12192000" cy="127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326" y="230477"/>
            <a:ext cx="110871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1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A93E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3095</TotalTime>
  <Words>682</Words>
  <Application>Microsoft Macintosh PowerPoint</Application>
  <PresentationFormat>Widescreen</PresentationFormat>
  <Paragraphs>95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Brush Script Std</vt:lpstr>
      <vt:lpstr>Calibri</vt:lpstr>
      <vt:lpstr>Calibri Light</vt:lpstr>
      <vt:lpstr>Microsoft YaHei</vt:lpstr>
      <vt:lpstr>宋体</vt:lpstr>
      <vt:lpstr>微软雅黑</vt:lpstr>
      <vt:lpstr>方正兰亭细黑_GBK_M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 R C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HOLDEN HU</cp:lastModifiedBy>
  <cp:revision>238</cp:revision>
  <dcterms:created xsi:type="dcterms:W3CDTF">2015-11-26T12:54:06Z</dcterms:created>
  <dcterms:modified xsi:type="dcterms:W3CDTF">2017-06-13T16:49:00Z</dcterms:modified>
</cp:coreProperties>
</file>